
<file path=[Content_Types].xml><?xml version="1.0" encoding="utf-8"?>
<Types xmlns="http://schemas.openxmlformats.org/package/2006/content-types">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arget="ppt/presentation.xml" Type="http://schemas.openxmlformats.org/officeDocument/2006/relationships/officeDocument"/></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aveSubsetFonts="1" strictFirstAndLastChars="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9" Target="slides/slide15.xml" Type="http://schemas.openxmlformats.org/officeDocument/2006/relationships/slide"/><Relationship Id="rId20" Target="slides/slide16.xml" Type="http://schemas.openxmlformats.org/officeDocument/2006/relationships/slide"/><Relationship Id="rId18" Target="slides/slide14.xml" Type="http://schemas.openxmlformats.org/officeDocument/2006/relationships/slide"/><Relationship Id="rId17" Target="slides/slide13.xml" Type="http://schemas.openxmlformats.org/officeDocument/2006/relationships/slide"/><Relationship Id="rId16" Target="slides/slide12.xml" Type="http://schemas.openxmlformats.org/officeDocument/2006/relationships/slide"/><Relationship Id="rId15" Target="slides/slide11.xml" Type="http://schemas.openxmlformats.org/officeDocument/2006/relationships/slide"/><Relationship Id="rId14" Target="slides/slide10.xml" Type="http://schemas.openxmlformats.org/officeDocument/2006/relationships/slide"/><Relationship Id="rId13" Target="slides/slide9.xml" Type="http://schemas.openxmlformats.org/officeDocument/2006/relationships/slide"/><Relationship Id="rId12" Target="slides/slide8.xml" Type="http://schemas.openxmlformats.org/officeDocument/2006/relationships/slide"/><Relationship Id="rId11" Target="slides/slide7.xml" Type="http://schemas.openxmlformats.org/officeDocument/2006/relationships/slide"/><Relationship Id="rId10" Target="slides/slide6.xml" Type="http://schemas.openxmlformats.org/officeDocument/2006/relationships/slide"/><Relationship Id="rId9" Target="slides/slide5.xml" Type="http://schemas.openxmlformats.org/officeDocument/2006/relationships/slide"/><Relationship Id="rId8" Target="slides/slide4.xml" Type="http://schemas.openxmlformats.org/officeDocument/2006/relationships/slide"/><Relationship Id="rId7" Target="slides/slide3.xml" Type="http://schemas.openxmlformats.org/officeDocument/2006/relationships/slide"/><Relationship Id="rId6" Target="slides/slide2.xml" Type="http://schemas.openxmlformats.org/officeDocument/2006/relationships/slide"/><Relationship Id="rId5" Target="slides/slide1.xml" Type="http://schemas.openxmlformats.org/officeDocument/2006/relationships/slide"/><Relationship Id="rId4" Target="notesMasters/notesMaster1.xml" Type="http://schemas.openxmlformats.org/officeDocument/2006/relationships/notesMaster"/><Relationship Id="rId3" Target="slideMasters/slideMaster1.xml" Type="http://schemas.openxmlformats.org/officeDocument/2006/relationships/slideMaster"/><Relationship Id="rId2" Target="presProps.xml" Type="http://schemas.openxmlformats.org/officeDocument/2006/relationships/presProps"/><Relationship Id="rId1" Target="theme/theme2.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id="4" name="Shape 4"/>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folHlink="folHlink" hlink="hlink" tx1="dk1" tx2="lt2"/>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0.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1.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2.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3.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4.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5.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16.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5.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6.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7.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8.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9.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140" name="Shape 1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146" name="Shape 1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152" name="Shape 1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102" name="Shape 1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108" name="Shape 10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122" name="Shape 12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128" name="Shape 12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indent="0" lvl="0" marL="0">
              <a:spcBef>
                <a:spcPts val="0"/>
              </a:spcBef>
              <a:spcAft>
                <a:spcPts val="0"/>
              </a:spcAft>
              <a:buNone/>
            </a:pPr>
            <a:r>
              <a:t/>
            </a:r>
            <a:endParaRPr/>
          </a:p>
        </p:txBody>
      </p:sp>
      <p:sp>
        <p:nvSpPr>
          <p:cNvPr id="134" name="Shape 1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dia" type="title">
  <p:cSld name="TITLE">
    <p:spTree>
      <p:nvGrpSpPr>
        <p:cNvPr id="11" name="Shape 11"/>
        <p:cNvGrpSpPr/>
        <p:nvPr/>
      </p:nvGrpSpPr>
      <p:grpSpPr>
        <a:xfrm>
          <a:off x="0" y="0"/>
          <a:ext cx="0" cy="0"/>
          <a:chOff x="0" y="0"/>
          <a:chExt cx="0" cy="0"/>
        </a:xfrm>
      </p:grpSpPr>
      <p:sp>
        <p:nvSpPr>
          <p:cNvPr id="12" name="Shape 12"/>
          <p:cNvSpPr txBox="1"/>
          <p:nvPr>
            <p:ph type="ctrTitle"/>
          </p:nvPr>
        </p:nvSpPr>
        <p:spPr>
          <a:xfrm>
            <a:off x="1524000" y="1122363"/>
            <a:ext cx="9144000" cy="2387700"/>
          </a:xfrm>
          <a:prstGeom prst="rect">
            <a:avLst/>
          </a:prstGeom>
          <a:noFill/>
          <a:ln>
            <a:noFill/>
          </a:ln>
        </p:spPr>
        <p:txBody>
          <a:bodyPr anchor="b" anchorCtr="0" bIns="45700" lIns="91425" numCol="1" rIns="91425" spcFirstLastPara="1" tIns="45700" wrap="square"/>
          <a:lstStyle>
            <a:lvl1pPr algn="ctr" lvl="0" marR="0" rtl="0">
              <a:lnSpc>
                <a:spcPct val="90000"/>
              </a:lnSpc>
              <a:spcBef>
                <a:spcPts val="0"/>
              </a:spcBef>
              <a:spcAft>
                <a:spcPts val="0"/>
              </a:spcAft>
              <a:buClr>
                <a:schemeClr val="dk1"/>
              </a:buClr>
              <a:buSzPts val="6000"/>
              <a:buFont typeface="Calibri"/>
              <a:buNone/>
              <a:defRPr b="0" cap="none" i="0" strike="noStrike" sz="60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3" name="Shape 13"/>
          <p:cNvSpPr txBox="1"/>
          <p:nvPr>
            <p:ph idx="1" type="subTitle"/>
          </p:nvPr>
        </p:nvSpPr>
        <p:spPr>
          <a:xfrm>
            <a:off x="1524000" y="3602038"/>
            <a:ext cx="9144000" cy="1655700"/>
          </a:xfrm>
          <a:prstGeom prst="rect">
            <a:avLst/>
          </a:prstGeom>
          <a:noFill/>
          <a:ln>
            <a:noFill/>
          </a:ln>
        </p:spPr>
        <p:txBody>
          <a:bodyPr anchor="t" anchorCtr="0" bIns="45700" lIns="91425" numCol="1" rIns="91425" spcFirstLastPara="1" tIns="45700" wrap="square"/>
          <a:lstStyle>
            <a:lvl1pPr algn="ctr" lvl="0" marR="0" rtl="0">
              <a:lnSpc>
                <a:spcPct val="90000"/>
              </a:lnSpc>
              <a:spcBef>
                <a:spcPts val="1000"/>
              </a:spcBef>
              <a:spcAft>
                <a:spcPts val="0"/>
              </a:spcAft>
              <a:buClr>
                <a:schemeClr val="dk1"/>
              </a:buClr>
              <a:buSzPts val="2400"/>
              <a:buFont typeface="Arial"/>
              <a:buNone/>
              <a:defRPr b="0" cap="none" i="0" strike="noStrike" sz="2400" u="none">
                <a:solidFill>
                  <a:schemeClr val="dk1"/>
                </a:solidFill>
                <a:latin typeface="Calibri"/>
                <a:ea typeface="Calibri"/>
                <a:cs typeface="Calibri"/>
                <a:sym typeface="Calibri"/>
              </a:defRPr>
            </a:lvl1pPr>
            <a:lvl2pPr algn="ctr" lvl="1" marR="0" rtl="0">
              <a:lnSpc>
                <a:spcPct val="90000"/>
              </a:lnSpc>
              <a:spcBef>
                <a:spcPts val="500"/>
              </a:spcBef>
              <a:spcAft>
                <a:spcPts val="0"/>
              </a:spcAft>
              <a:buClr>
                <a:schemeClr val="dk1"/>
              </a:buClr>
              <a:buSzPts val="2000"/>
              <a:buFont typeface="Arial"/>
              <a:buNone/>
              <a:defRPr b="0" cap="none" i="0" strike="noStrike" sz="2000" u="none">
                <a:solidFill>
                  <a:schemeClr val="dk1"/>
                </a:solidFill>
                <a:latin typeface="Calibri"/>
                <a:ea typeface="Calibri"/>
                <a:cs typeface="Calibri"/>
                <a:sym typeface="Calibri"/>
              </a:defRPr>
            </a:lvl2pPr>
            <a:lvl3pPr algn="ctr" lvl="2" marR="0" rtl="0">
              <a:lnSpc>
                <a:spcPct val="90000"/>
              </a:lnSpc>
              <a:spcBef>
                <a:spcPts val="500"/>
              </a:spcBef>
              <a:spcAft>
                <a:spcPts val="0"/>
              </a:spcAft>
              <a:buClr>
                <a:schemeClr val="dk1"/>
              </a:buClr>
              <a:buSzPts val="1800"/>
              <a:buFont typeface="Arial"/>
              <a:buNone/>
              <a:defRPr b="0" cap="none" i="0" strike="noStrike" sz="1800" u="none">
                <a:solidFill>
                  <a:schemeClr val="dk1"/>
                </a:solidFill>
                <a:latin typeface="Calibri"/>
                <a:ea typeface="Calibri"/>
                <a:cs typeface="Calibri"/>
                <a:sym typeface="Calibri"/>
              </a:defRPr>
            </a:lvl3pPr>
            <a:lvl4pPr algn="ctr" lvl="3" marR="0" rtl="0">
              <a:lnSpc>
                <a:spcPct val="90000"/>
              </a:lnSpc>
              <a:spcBef>
                <a:spcPts val="500"/>
              </a:spcBef>
              <a:spcAft>
                <a:spcPts val="0"/>
              </a:spcAft>
              <a:buClr>
                <a:schemeClr val="dk1"/>
              </a:buClr>
              <a:buSzPts val="1600"/>
              <a:buFont typeface="Arial"/>
              <a:buNone/>
              <a:defRPr b="0" cap="none" i="0" strike="noStrike" sz="1600" u="none">
                <a:solidFill>
                  <a:schemeClr val="dk1"/>
                </a:solidFill>
                <a:latin typeface="Calibri"/>
                <a:ea typeface="Calibri"/>
                <a:cs typeface="Calibri"/>
                <a:sym typeface="Calibri"/>
              </a:defRPr>
            </a:lvl4pPr>
            <a:lvl5pPr algn="ctr" lvl="4" marR="0" rtl="0">
              <a:lnSpc>
                <a:spcPct val="90000"/>
              </a:lnSpc>
              <a:spcBef>
                <a:spcPts val="500"/>
              </a:spcBef>
              <a:spcAft>
                <a:spcPts val="0"/>
              </a:spcAft>
              <a:buClr>
                <a:schemeClr val="dk1"/>
              </a:buClr>
              <a:buSzPts val="1600"/>
              <a:buFont typeface="Arial"/>
              <a:buNone/>
              <a:defRPr b="0" cap="none" i="0" strike="noStrike" sz="1600" u="none">
                <a:solidFill>
                  <a:schemeClr val="dk1"/>
                </a:solidFill>
                <a:latin typeface="Calibri"/>
                <a:ea typeface="Calibri"/>
                <a:cs typeface="Calibri"/>
                <a:sym typeface="Calibri"/>
              </a:defRPr>
            </a:lvl5pPr>
            <a:lvl6pPr algn="ctr" lvl="5" marR="0" rtl="0">
              <a:lnSpc>
                <a:spcPct val="90000"/>
              </a:lnSpc>
              <a:spcBef>
                <a:spcPts val="500"/>
              </a:spcBef>
              <a:spcAft>
                <a:spcPts val="0"/>
              </a:spcAft>
              <a:buClr>
                <a:schemeClr val="dk1"/>
              </a:buClr>
              <a:buSzPts val="1600"/>
              <a:buFont typeface="Arial"/>
              <a:buNone/>
              <a:defRPr b="0" cap="none" i="0" strike="noStrike" sz="1600" u="none">
                <a:solidFill>
                  <a:schemeClr val="dk1"/>
                </a:solidFill>
                <a:latin typeface="Calibri"/>
                <a:ea typeface="Calibri"/>
                <a:cs typeface="Calibri"/>
                <a:sym typeface="Calibri"/>
              </a:defRPr>
            </a:lvl6pPr>
            <a:lvl7pPr algn="ctr" lvl="6" marR="0" rtl="0">
              <a:lnSpc>
                <a:spcPct val="90000"/>
              </a:lnSpc>
              <a:spcBef>
                <a:spcPts val="500"/>
              </a:spcBef>
              <a:spcAft>
                <a:spcPts val="0"/>
              </a:spcAft>
              <a:buClr>
                <a:schemeClr val="dk1"/>
              </a:buClr>
              <a:buSzPts val="1600"/>
              <a:buFont typeface="Arial"/>
              <a:buNone/>
              <a:defRPr b="0" cap="none" i="0" strike="noStrike" sz="1600" u="none">
                <a:solidFill>
                  <a:schemeClr val="dk1"/>
                </a:solidFill>
                <a:latin typeface="Calibri"/>
                <a:ea typeface="Calibri"/>
                <a:cs typeface="Calibri"/>
                <a:sym typeface="Calibri"/>
              </a:defRPr>
            </a:lvl7pPr>
            <a:lvl8pPr algn="ctr" lvl="7" marR="0" rtl="0">
              <a:lnSpc>
                <a:spcPct val="90000"/>
              </a:lnSpc>
              <a:spcBef>
                <a:spcPts val="500"/>
              </a:spcBef>
              <a:spcAft>
                <a:spcPts val="0"/>
              </a:spcAft>
              <a:buClr>
                <a:schemeClr val="dk1"/>
              </a:buClr>
              <a:buSzPts val="1600"/>
              <a:buFont typeface="Arial"/>
              <a:buNone/>
              <a:defRPr b="0" cap="none" i="0" strike="noStrike" sz="1600" u="none">
                <a:solidFill>
                  <a:schemeClr val="dk1"/>
                </a:solidFill>
                <a:latin typeface="Calibri"/>
                <a:ea typeface="Calibri"/>
                <a:cs typeface="Calibri"/>
                <a:sym typeface="Calibri"/>
              </a:defRPr>
            </a:lvl8pPr>
            <a:lvl9pPr algn="ctr" lvl="8" marR="0" rtl="0">
              <a:lnSpc>
                <a:spcPct val="90000"/>
              </a:lnSpc>
              <a:spcBef>
                <a:spcPts val="500"/>
              </a:spcBef>
              <a:spcAft>
                <a:spcPts val="0"/>
              </a:spcAft>
              <a:buClr>
                <a:schemeClr val="dk1"/>
              </a:buClr>
              <a:buSzPts val="1600"/>
              <a:buFont typeface="Arial"/>
              <a:buNone/>
              <a:defRPr b="0" cap="none" i="0" strike="noStrike" sz="1600" u="none">
                <a:solidFill>
                  <a:schemeClr val="dk1"/>
                </a:solidFill>
                <a:latin typeface="Calibri"/>
                <a:ea typeface="Calibri"/>
                <a:cs typeface="Calibri"/>
                <a:sym typeface="Calibri"/>
              </a:defRPr>
            </a:lvl9pPr>
          </a:lstStyle>
          <a:p/>
        </p:txBody>
      </p:sp>
      <p:sp>
        <p:nvSpPr>
          <p:cNvPr id="14" name="Shape 14"/>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15" name="Shape 15"/>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 en verticale tekst" type="vertTx">
  <p:cSld name="VERTICAL_TEXT">
    <p:spTree>
      <p:nvGrpSpPr>
        <p:cNvPr id="68" name="Shape 68"/>
        <p:cNvGrpSpPr/>
        <p:nvPr/>
      </p:nvGrpSpPr>
      <p:grpSpPr>
        <a:xfrm>
          <a:off x="0" y="0"/>
          <a:ext cx="0" cy="0"/>
          <a:chOff x="0" y="0"/>
          <a:chExt cx="0" cy="0"/>
        </a:xfrm>
      </p:grpSpPr>
      <p:sp>
        <p:nvSpPr>
          <p:cNvPr id="69" name="Shape 69"/>
          <p:cNvSpPr txBox="1"/>
          <p:nvPr>
            <p:ph type="title"/>
          </p:nvPr>
        </p:nvSpPr>
        <p:spPr>
          <a:xfrm>
            <a:off x="838200" y="365125"/>
            <a:ext cx="10515600" cy="1325700"/>
          </a:xfrm>
          <a:prstGeom prst="rect">
            <a:avLst/>
          </a:prstGeom>
          <a:noFill/>
          <a:ln>
            <a:noFill/>
          </a:ln>
        </p:spPr>
        <p:txBody>
          <a:bodyPr anchor="ctr" anchorCtr="0" bIns="45700" lIns="91425" numCol="1" rIns="91425" spcFirstLastPara="1" tIns="45700" wrap="square"/>
          <a:lstStyle>
            <a:lvl1pPr algn="l" lvl="0" marR="0" rtl="0">
              <a:lnSpc>
                <a:spcPct val="90000"/>
              </a:lnSpc>
              <a:spcBef>
                <a:spcPts val="0"/>
              </a:spcBef>
              <a:spcAft>
                <a:spcPts val="0"/>
              </a:spcAft>
              <a:buClr>
                <a:schemeClr val="dk1"/>
              </a:buClr>
              <a:buSzPts val="4400"/>
              <a:buFont typeface="Calibri"/>
              <a:buNone/>
              <a:defRPr b="0" cap="none" i="0" strike="noStrike" sz="44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70" name="Shape 70"/>
          <p:cNvSpPr txBox="1"/>
          <p:nvPr>
            <p:ph idx="1" type="body"/>
          </p:nvPr>
        </p:nvSpPr>
        <p:spPr>
          <a:xfrm rot="5400000">
            <a:off x="3920400" y="-1256575"/>
            <a:ext cx="4351200" cy="10515600"/>
          </a:xfrm>
          <a:prstGeom prst="rect">
            <a:avLst/>
          </a:prstGeom>
          <a:noFill/>
          <a:ln>
            <a:noFill/>
          </a:ln>
        </p:spPr>
        <p:txBody>
          <a:bodyPr anchor="t" anchorCtr="0" bIns="45700" lIns="91425" numCol="1" rIns="91425" spcFirstLastPara="1" tIns="45700" wrap="square"/>
          <a:lstStyle>
            <a:lvl1pPr algn="l" indent="-406400" lvl="0" marL="457200" marR="0" rtl="0">
              <a:lnSpc>
                <a:spcPct val="90000"/>
              </a:lnSpc>
              <a:spcBef>
                <a:spcPts val="10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1pPr>
            <a:lvl2pPr algn="l" indent="-381000" lvl="1" marL="9144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2pPr>
            <a:lvl3pPr algn="l" indent="-355600" lvl="2" marL="1371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3pPr>
            <a:lvl4pPr algn="l" indent="-342900" lvl="3" marL="1828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4pPr>
            <a:lvl5pPr algn="l" indent="-342900" lvl="4" marL="22860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5pPr>
            <a:lvl6pPr algn="l" indent="-342900" lvl="5" marL="27432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6pPr>
            <a:lvl7pPr algn="l" indent="-342900" lvl="6" marL="32004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7pPr>
            <a:lvl8pPr algn="l" indent="-342900" lvl="7" marL="36576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8pPr>
            <a:lvl9pPr algn="l" indent="-342900" lvl="8" marL="4114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9pPr>
          </a:lstStyle>
          <a:p/>
        </p:txBody>
      </p:sp>
      <p:sp>
        <p:nvSpPr>
          <p:cNvPr id="71" name="Shape 71"/>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72" name="Shape 72"/>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e titel en tekst" type="vertTitleAndTx">
  <p:cSld name="VERTICAL_TITLE_AND_VERTICAL_TEXT">
    <p:spTree>
      <p:nvGrpSpPr>
        <p:cNvPr id="74" name="Shape 74"/>
        <p:cNvGrpSpPr/>
        <p:nvPr/>
      </p:nvGrpSpPr>
      <p:grpSpPr>
        <a:xfrm>
          <a:off x="0" y="0"/>
          <a:ext cx="0" cy="0"/>
          <a:chOff x="0" y="0"/>
          <a:chExt cx="0" cy="0"/>
        </a:xfrm>
      </p:grpSpPr>
      <p:sp>
        <p:nvSpPr>
          <p:cNvPr id="75" name="Shape 75"/>
          <p:cNvSpPr txBox="1"/>
          <p:nvPr>
            <p:ph type="title"/>
          </p:nvPr>
        </p:nvSpPr>
        <p:spPr>
          <a:xfrm rot="5400000">
            <a:off x="7133400" y="1956625"/>
            <a:ext cx="5811900" cy="2628900"/>
          </a:xfrm>
          <a:prstGeom prst="rect">
            <a:avLst/>
          </a:prstGeom>
          <a:noFill/>
          <a:ln>
            <a:noFill/>
          </a:ln>
        </p:spPr>
        <p:txBody>
          <a:bodyPr anchor="ctr" anchorCtr="0" bIns="45700" lIns="91425" numCol="1" rIns="91425" spcFirstLastPara="1" tIns="45700" wrap="square"/>
          <a:lstStyle>
            <a:lvl1pPr algn="l" lvl="0" marR="0" rtl="0">
              <a:lnSpc>
                <a:spcPct val="90000"/>
              </a:lnSpc>
              <a:spcBef>
                <a:spcPts val="0"/>
              </a:spcBef>
              <a:spcAft>
                <a:spcPts val="0"/>
              </a:spcAft>
              <a:buClr>
                <a:schemeClr val="dk1"/>
              </a:buClr>
              <a:buSzPts val="4400"/>
              <a:buFont typeface="Calibri"/>
              <a:buNone/>
              <a:defRPr b="0" cap="none" i="0" strike="noStrike" sz="44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76" name="Shape 76"/>
          <p:cNvSpPr txBox="1"/>
          <p:nvPr>
            <p:ph idx="1" type="body"/>
          </p:nvPr>
        </p:nvSpPr>
        <p:spPr>
          <a:xfrm rot="5400000">
            <a:off x="1799400" y="-596075"/>
            <a:ext cx="5811900" cy="7734300"/>
          </a:xfrm>
          <a:prstGeom prst="rect">
            <a:avLst/>
          </a:prstGeom>
          <a:noFill/>
          <a:ln>
            <a:noFill/>
          </a:ln>
        </p:spPr>
        <p:txBody>
          <a:bodyPr anchor="t" anchorCtr="0" bIns="45700" lIns="91425" numCol="1" rIns="91425" spcFirstLastPara="1" tIns="45700" wrap="square"/>
          <a:lstStyle>
            <a:lvl1pPr algn="l" indent="-406400" lvl="0" marL="457200" marR="0" rtl="0">
              <a:lnSpc>
                <a:spcPct val="90000"/>
              </a:lnSpc>
              <a:spcBef>
                <a:spcPts val="10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1pPr>
            <a:lvl2pPr algn="l" indent="-381000" lvl="1" marL="9144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2pPr>
            <a:lvl3pPr algn="l" indent="-355600" lvl="2" marL="1371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3pPr>
            <a:lvl4pPr algn="l" indent="-342900" lvl="3" marL="1828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4pPr>
            <a:lvl5pPr algn="l" indent="-342900" lvl="4" marL="22860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5pPr>
            <a:lvl6pPr algn="l" indent="-342900" lvl="5" marL="27432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6pPr>
            <a:lvl7pPr algn="l" indent="-342900" lvl="6" marL="32004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7pPr>
            <a:lvl8pPr algn="l" indent="-342900" lvl="7" marL="36576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8pPr>
            <a:lvl9pPr algn="l" indent="-342900" lvl="8" marL="4114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9pPr>
          </a:lstStyle>
          <a:p/>
        </p:txBody>
      </p:sp>
      <p:sp>
        <p:nvSpPr>
          <p:cNvPr id="77" name="Shape 77"/>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78" name="Shape 78"/>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 en object" type="obj">
  <p:cSld name="OBJECT">
    <p:spTree>
      <p:nvGrpSpPr>
        <p:cNvPr id="17" name="Shape 17"/>
        <p:cNvGrpSpPr/>
        <p:nvPr/>
      </p:nvGrpSpPr>
      <p:grpSpPr>
        <a:xfrm>
          <a:off x="0" y="0"/>
          <a:ext cx="0" cy="0"/>
          <a:chOff x="0" y="0"/>
          <a:chExt cx="0" cy="0"/>
        </a:xfrm>
      </p:grpSpPr>
      <p:sp>
        <p:nvSpPr>
          <p:cNvPr id="18" name="Shape 18"/>
          <p:cNvSpPr txBox="1"/>
          <p:nvPr>
            <p:ph type="title"/>
          </p:nvPr>
        </p:nvSpPr>
        <p:spPr>
          <a:xfrm>
            <a:off x="838200" y="365125"/>
            <a:ext cx="10515600" cy="1325700"/>
          </a:xfrm>
          <a:prstGeom prst="rect">
            <a:avLst/>
          </a:prstGeom>
          <a:noFill/>
          <a:ln>
            <a:noFill/>
          </a:ln>
        </p:spPr>
        <p:txBody>
          <a:bodyPr anchor="ctr" anchorCtr="0" bIns="45700" lIns="91425" numCol="1" rIns="91425" spcFirstLastPara="1" tIns="45700" wrap="square"/>
          <a:lstStyle>
            <a:lvl1pPr algn="l" lvl="0" marR="0" rtl="0">
              <a:lnSpc>
                <a:spcPct val="90000"/>
              </a:lnSpc>
              <a:spcBef>
                <a:spcPts val="0"/>
              </a:spcBef>
              <a:spcAft>
                <a:spcPts val="0"/>
              </a:spcAft>
              <a:buClr>
                <a:schemeClr val="dk1"/>
              </a:buClr>
              <a:buSzPts val="4400"/>
              <a:buFont typeface="Calibri"/>
              <a:buNone/>
              <a:defRPr b="0" cap="none" i="0" strike="noStrike" sz="44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19" name="Shape 19"/>
          <p:cNvSpPr txBox="1"/>
          <p:nvPr>
            <p:ph idx="1" type="body"/>
          </p:nvPr>
        </p:nvSpPr>
        <p:spPr>
          <a:xfrm>
            <a:off x="838200" y="1825625"/>
            <a:ext cx="10515600" cy="4351200"/>
          </a:xfrm>
          <a:prstGeom prst="rect">
            <a:avLst/>
          </a:prstGeom>
          <a:noFill/>
          <a:ln>
            <a:noFill/>
          </a:ln>
        </p:spPr>
        <p:txBody>
          <a:bodyPr anchor="t" anchorCtr="0" bIns="45700" lIns="91425" numCol="1" rIns="91425" spcFirstLastPara="1" tIns="45700" wrap="square"/>
          <a:lstStyle>
            <a:lvl1pPr algn="l" indent="-406400" lvl="0" marL="457200" marR="0" rtl="0">
              <a:lnSpc>
                <a:spcPct val="90000"/>
              </a:lnSpc>
              <a:spcBef>
                <a:spcPts val="10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1pPr>
            <a:lvl2pPr algn="l" indent="-381000" lvl="1" marL="9144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2pPr>
            <a:lvl3pPr algn="l" indent="-355600" lvl="2" marL="1371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3pPr>
            <a:lvl4pPr algn="l" indent="-342900" lvl="3" marL="1828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4pPr>
            <a:lvl5pPr algn="l" indent="-342900" lvl="4" marL="22860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5pPr>
            <a:lvl6pPr algn="l" indent="-342900" lvl="5" marL="27432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6pPr>
            <a:lvl7pPr algn="l" indent="-342900" lvl="6" marL="32004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7pPr>
            <a:lvl8pPr algn="l" indent="-342900" lvl="7" marL="36576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8pPr>
            <a:lvl9pPr algn="l" indent="-342900" lvl="8" marL="4114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9pPr>
          </a:lstStyle>
          <a:p/>
        </p:txBody>
      </p:sp>
      <p:sp>
        <p:nvSpPr>
          <p:cNvPr id="20" name="Shape 20"/>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21" name="Shape 21"/>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ekop" type="secHead">
  <p:cSld name="SECTION_HEADER">
    <p:spTree>
      <p:nvGrpSpPr>
        <p:cNvPr id="23" name="Shape 23"/>
        <p:cNvGrpSpPr/>
        <p:nvPr/>
      </p:nvGrpSpPr>
      <p:grpSpPr>
        <a:xfrm>
          <a:off x="0" y="0"/>
          <a:ext cx="0" cy="0"/>
          <a:chOff x="0" y="0"/>
          <a:chExt cx="0" cy="0"/>
        </a:xfrm>
      </p:grpSpPr>
      <p:sp>
        <p:nvSpPr>
          <p:cNvPr id="24" name="Shape 24"/>
          <p:cNvSpPr txBox="1"/>
          <p:nvPr>
            <p:ph type="title"/>
          </p:nvPr>
        </p:nvSpPr>
        <p:spPr>
          <a:xfrm>
            <a:off x="831850" y="1709738"/>
            <a:ext cx="10515600" cy="2852700"/>
          </a:xfrm>
          <a:prstGeom prst="rect">
            <a:avLst/>
          </a:prstGeom>
          <a:noFill/>
          <a:ln>
            <a:noFill/>
          </a:ln>
        </p:spPr>
        <p:txBody>
          <a:bodyPr anchor="b" anchorCtr="0" bIns="45700" lIns="91425" numCol="1" rIns="91425" spcFirstLastPara="1" tIns="45700" wrap="square"/>
          <a:lstStyle>
            <a:lvl1pPr algn="l" lvl="0" marR="0" rtl="0">
              <a:lnSpc>
                <a:spcPct val="90000"/>
              </a:lnSpc>
              <a:spcBef>
                <a:spcPts val="0"/>
              </a:spcBef>
              <a:spcAft>
                <a:spcPts val="0"/>
              </a:spcAft>
              <a:buClr>
                <a:schemeClr val="dk1"/>
              </a:buClr>
              <a:buSzPts val="6000"/>
              <a:buFont typeface="Calibri"/>
              <a:buNone/>
              <a:defRPr b="0" cap="none" i="0" strike="noStrike" sz="60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25" name="Shape 25"/>
          <p:cNvSpPr txBox="1"/>
          <p:nvPr>
            <p:ph idx="1" type="body"/>
          </p:nvPr>
        </p:nvSpPr>
        <p:spPr>
          <a:xfrm>
            <a:off x="831850" y="4589463"/>
            <a:ext cx="10515600" cy="1500300"/>
          </a:xfrm>
          <a:prstGeom prst="rect">
            <a:avLst/>
          </a:prstGeom>
          <a:noFill/>
          <a:ln>
            <a:noFill/>
          </a:ln>
        </p:spPr>
        <p:txBody>
          <a:bodyPr anchor="t" anchorCtr="0" bIns="45700" lIns="91425" numCol="1" rIns="91425" spcFirstLastPara="1" tIns="45700" wrap="square"/>
          <a:lstStyle>
            <a:lvl1pPr algn="l" indent="-228600" lvl="0" marL="457200" marR="0" rtl="0">
              <a:lnSpc>
                <a:spcPct val="90000"/>
              </a:lnSpc>
              <a:spcBef>
                <a:spcPts val="1000"/>
              </a:spcBef>
              <a:spcAft>
                <a:spcPts val="0"/>
              </a:spcAft>
              <a:buClr>
                <a:srgbClr val="888888"/>
              </a:buClr>
              <a:buSzPts val="2400"/>
              <a:buFont typeface="Arial"/>
              <a:buNone/>
              <a:defRPr b="0" cap="none" i="0" strike="noStrike" sz="2400" u="none">
                <a:solidFill>
                  <a:srgbClr val="888888"/>
                </a:solidFill>
                <a:latin typeface="Calibri"/>
                <a:ea typeface="Calibri"/>
                <a:cs typeface="Calibri"/>
                <a:sym typeface="Calibri"/>
              </a:defRPr>
            </a:lvl1pPr>
            <a:lvl2pPr algn="l" indent="-228600" lvl="1" marL="914400" marR="0" rtl="0">
              <a:lnSpc>
                <a:spcPct val="90000"/>
              </a:lnSpc>
              <a:spcBef>
                <a:spcPts val="500"/>
              </a:spcBef>
              <a:spcAft>
                <a:spcPts val="0"/>
              </a:spcAft>
              <a:buClr>
                <a:srgbClr val="888888"/>
              </a:buClr>
              <a:buSzPts val="2000"/>
              <a:buFont typeface="Arial"/>
              <a:buNone/>
              <a:defRPr b="0" cap="none" i="0" strike="noStrike" sz="2000" u="none">
                <a:solidFill>
                  <a:srgbClr val="888888"/>
                </a:solidFill>
                <a:latin typeface="Calibri"/>
                <a:ea typeface="Calibri"/>
                <a:cs typeface="Calibri"/>
                <a:sym typeface="Calibri"/>
              </a:defRPr>
            </a:lvl2pPr>
            <a:lvl3pPr algn="l" indent="-228600" lvl="2" marL="1371600" marR="0" rtl="0">
              <a:lnSpc>
                <a:spcPct val="90000"/>
              </a:lnSpc>
              <a:spcBef>
                <a:spcPts val="500"/>
              </a:spcBef>
              <a:spcAft>
                <a:spcPts val="0"/>
              </a:spcAft>
              <a:buClr>
                <a:srgbClr val="888888"/>
              </a:buClr>
              <a:buSzPts val="1800"/>
              <a:buFont typeface="Arial"/>
              <a:buNone/>
              <a:defRPr b="0" cap="none" i="0" strike="noStrike" sz="1800" u="none">
                <a:solidFill>
                  <a:srgbClr val="888888"/>
                </a:solidFill>
                <a:latin typeface="Calibri"/>
                <a:ea typeface="Calibri"/>
                <a:cs typeface="Calibri"/>
                <a:sym typeface="Calibri"/>
              </a:defRPr>
            </a:lvl3pPr>
            <a:lvl4pPr algn="l" indent="-228600" lvl="3" marL="1828800" marR="0" rtl="0">
              <a:lnSpc>
                <a:spcPct val="90000"/>
              </a:lnSpc>
              <a:spcBef>
                <a:spcPts val="500"/>
              </a:spcBef>
              <a:spcAft>
                <a:spcPts val="0"/>
              </a:spcAft>
              <a:buClr>
                <a:srgbClr val="888888"/>
              </a:buClr>
              <a:buSzPts val="1600"/>
              <a:buFont typeface="Arial"/>
              <a:buNone/>
              <a:defRPr b="0" cap="none" i="0" strike="noStrike" sz="1600" u="none">
                <a:solidFill>
                  <a:srgbClr val="888888"/>
                </a:solidFill>
                <a:latin typeface="Calibri"/>
                <a:ea typeface="Calibri"/>
                <a:cs typeface="Calibri"/>
                <a:sym typeface="Calibri"/>
              </a:defRPr>
            </a:lvl4pPr>
            <a:lvl5pPr algn="l" indent="-228600" lvl="4" marL="2286000" marR="0" rtl="0">
              <a:lnSpc>
                <a:spcPct val="90000"/>
              </a:lnSpc>
              <a:spcBef>
                <a:spcPts val="500"/>
              </a:spcBef>
              <a:spcAft>
                <a:spcPts val="0"/>
              </a:spcAft>
              <a:buClr>
                <a:srgbClr val="888888"/>
              </a:buClr>
              <a:buSzPts val="1600"/>
              <a:buFont typeface="Arial"/>
              <a:buNone/>
              <a:defRPr b="0" cap="none" i="0" strike="noStrike" sz="1600" u="none">
                <a:solidFill>
                  <a:srgbClr val="888888"/>
                </a:solidFill>
                <a:latin typeface="Calibri"/>
                <a:ea typeface="Calibri"/>
                <a:cs typeface="Calibri"/>
                <a:sym typeface="Calibri"/>
              </a:defRPr>
            </a:lvl5pPr>
            <a:lvl6pPr algn="l" indent="-228600" lvl="5" marL="2743200" marR="0" rtl="0">
              <a:lnSpc>
                <a:spcPct val="90000"/>
              </a:lnSpc>
              <a:spcBef>
                <a:spcPts val="500"/>
              </a:spcBef>
              <a:spcAft>
                <a:spcPts val="0"/>
              </a:spcAft>
              <a:buClr>
                <a:srgbClr val="888888"/>
              </a:buClr>
              <a:buSzPts val="1600"/>
              <a:buFont typeface="Arial"/>
              <a:buNone/>
              <a:defRPr b="0" cap="none" i="0" strike="noStrike" sz="1600" u="none">
                <a:solidFill>
                  <a:srgbClr val="888888"/>
                </a:solidFill>
                <a:latin typeface="Calibri"/>
                <a:ea typeface="Calibri"/>
                <a:cs typeface="Calibri"/>
                <a:sym typeface="Calibri"/>
              </a:defRPr>
            </a:lvl6pPr>
            <a:lvl7pPr algn="l" indent="-228600" lvl="6" marL="3200400" marR="0" rtl="0">
              <a:lnSpc>
                <a:spcPct val="90000"/>
              </a:lnSpc>
              <a:spcBef>
                <a:spcPts val="500"/>
              </a:spcBef>
              <a:spcAft>
                <a:spcPts val="0"/>
              </a:spcAft>
              <a:buClr>
                <a:srgbClr val="888888"/>
              </a:buClr>
              <a:buSzPts val="1600"/>
              <a:buFont typeface="Arial"/>
              <a:buNone/>
              <a:defRPr b="0" cap="none" i="0" strike="noStrike" sz="1600" u="none">
                <a:solidFill>
                  <a:srgbClr val="888888"/>
                </a:solidFill>
                <a:latin typeface="Calibri"/>
                <a:ea typeface="Calibri"/>
                <a:cs typeface="Calibri"/>
                <a:sym typeface="Calibri"/>
              </a:defRPr>
            </a:lvl7pPr>
            <a:lvl8pPr algn="l" indent="-228600" lvl="7" marL="3657600" marR="0" rtl="0">
              <a:lnSpc>
                <a:spcPct val="90000"/>
              </a:lnSpc>
              <a:spcBef>
                <a:spcPts val="500"/>
              </a:spcBef>
              <a:spcAft>
                <a:spcPts val="0"/>
              </a:spcAft>
              <a:buClr>
                <a:srgbClr val="888888"/>
              </a:buClr>
              <a:buSzPts val="1600"/>
              <a:buFont typeface="Arial"/>
              <a:buNone/>
              <a:defRPr b="0" cap="none" i="0" strike="noStrike" sz="1600" u="none">
                <a:solidFill>
                  <a:srgbClr val="888888"/>
                </a:solidFill>
                <a:latin typeface="Calibri"/>
                <a:ea typeface="Calibri"/>
                <a:cs typeface="Calibri"/>
                <a:sym typeface="Calibri"/>
              </a:defRPr>
            </a:lvl8pPr>
            <a:lvl9pPr algn="l" indent="-228600" lvl="8" marL="4114800" marR="0" rtl="0">
              <a:lnSpc>
                <a:spcPct val="90000"/>
              </a:lnSpc>
              <a:spcBef>
                <a:spcPts val="500"/>
              </a:spcBef>
              <a:spcAft>
                <a:spcPts val="0"/>
              </a:spcAft>
              <a:buClr>
                <a:srgbClr val="888888"/>
              </a:buClr>
              <a:buSzPts val="1600"/>
              <a:buFont typeface="Arial"/>
              <a:buNone/>
              <a:defRPr b="0" cap="none" i="0" strike="noStrike" sz="1600" u="none">
                <a:solidFill>
                  <a:srgbClr val="888888"/>
                </a:solidFill>
                <a:latin typeface="Calibri"/>
                <a:ea typeface="Calibri"/>
                <a:cs typeface="Calibri"/>
                <a:sym typeface="Calibri"/>
              </a:defRPr>
            </a:lvl9pPr>
          </a:lstStyle>
          <a:p/>
        </p:txBody>
      </p:sp>
      <p:sp>
        <p:nvSpPr>
          <p:cNvPr id="26" name="Shape 26"/>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27" name="Shape 27"/>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houd van twee" type="twoObj">
  <p:cSld name="TWO_OBJECTS">
    <p:spTree>
      <p:nvGrpSpPr>
        <p:cNvPr id="29" name="Shape 29"/>
        <p:cNvGrpSpPr/>
        <p:nvPr/>
      </p:nvGrpSpPr>
      <p:grpSpPr>
        <a:xfrm>
          <a:off x="0" y="0"/>
          <a:ext cx="0" cy="0"/>
          <a:chOff x="0" y="0"/>
          <a:chExt cx="0" cy="0"/>
        </a:xfrm>
      </p:grpSpPr>
      <p:sp>
        <p:nvSpPr>
          <p:cNvPr id="30" name="Shape 30"/>
          <p:cNvSpPr txBox="1"/>
          <p:nvPr>
            <p:ph type="title"/>
          </p:nvPr>
        </p:nvSpPr>
        <p:spPr>
          <a:xfrm>
            <a:off x="838200" y="365125"/>
            <a:ext cx="10515600" cy="1325700"/>
          </a:xfrm>
          <a:prstGeom prst="rect">
            <a:avLst/>
          </a:prstGeom>
          <a:noFill/>
          <a:ln>
            <a:noFill/>
          </a:ln>
        </p:spPr>
        <p:txBody>
          <a:bodyPr anchor="ctr" anchorCtr="0" bIns="45700" lIns="91425" numCol="1" rIns="91425" spcFirstLastPara="1" tIns="45700" wrap="square"/>
          <a:lstStyle>
            <a:lvl1pPr algn="l" lvl="0" marR="0" rtl="0">
              <a:lnSpc>
                <a:spcPct val="90000"/>
              </a:lnSpc>
              <a:spcBef>
                <a:spcPts val="0"/>
              </a:spcBef>
              <a:spcAft>
                <a:spcPts val="0"/>
              </a:spcAft>
              <a:buClr>
                <a:schemeClr val="dk1"/>
              </a:buClr>
              <a:buSzPts val="4400"/>
              <a:buFont typeface="Calibri"/>
              <a:buNone/>
              <a:defRPr b="0" cap="none" i="0" strike="noStrike" sz="44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31" name="Shape 31"/>
          <p:cNvSpPr txBox="1"/>
          <p:nvPr>
            <p:ph idx="1" type="body"/>
          </p:nvPr>
        </p:nvSpPr>
        <p:spPr>
          <a:xfrm>
            <a:off x="838200" y="1825625"/>
            <a:ext cx="5181600" cy="4351200"/>
          </a:xfrm>
          <a:prstGeom prst="rect">
            <a:avLst/>
          </a:prstGeom>
          <a:noFill/>
          <a:ln>
            <a:noFill/>
          </a:ln>
        </p:spPr>
        <p:txBody>
          <a:bodyPr anchor="t" anchorCtr="0" bIns="45700" lIns="91425" numCol="1" rIns="91425" spcFirstLastPara="1" tIns="45700" wrap="square"/>
          <a:lstStyle>
            <a:lvl1pPr algn="l" indent="-406400" lvl="0" marL="457200" marR="0" rtl="0">
              <a:lnSpc>
                <a:spcPct val="90000"/>
              </a:lnSpc>
              <a:spcBef>
                <a:spcPts val="10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1pPr>
            <a:lvl2pPr algn="l" indent="-381000" lvl="1" marL="9144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2pPr>
            <a:lvl3pPr algn="l" indent="-355600" lvl="2" marL="1371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3pPr>
            <a:lvl4pPr algn="l" indent="-342900" lvl="3" marL="1828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4pPr>
            <a:lvl5pPr algn="l" indent="-342900" lvl="4" marL="22860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5pPr>
            <a:lvl6pPr algn="l" indent="-342900" lvl="5" marL="27432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6pPr>
            <a:lvl7pPr algn="l" indent="-342900" lvl="6" marL="32004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7pPr>
            <a:lvl8pPr algn="l" indent="-342900" lvl="7" marL="36576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8pPr>
            <a:lvl9pPr algn="l" indent="-342900" lvl="8" marL="4114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9pPr>
          </a:lstStyle>
          <a:p/>
        </p:txBody>
      </p:sp>
      <p:sp>
        <p:nvSpPr>
          <p:cNvPr id="32" name="Shape 32"/>
          <p:cNvSpPr txBox="1"/>
          <p:nvPr>
            <p:ph idx="2" type="body"/>
          </p:nvPr>
        </p:nvSpPr>
        <p:spPr>
          <a:xfrm>
            <a:off x="6172200" y="1825625"/>
            <a:ext cx="5181600" cy="4351200"/>
          </a:xfrm>
          <a:prstGeom prst="rect">
            <a:avLst/>
          </a:prstGeom>
          <a:noFill/>
          <a:ln>
            <a:noFill/>
          </a:ln>
        </p:spPr>
        <p:txBody>
          <a:bodyPr anchor="t" anchorCtr="0" bIns="45700" lIns="91425" numCol="1" rIns="91425" spcFirstLastPara="1" tIns="45700" wrap="square"/>
          <a:lstStyle>
            <a:lvl1pPr algn="l" indent="-406400" lvl="0" marL="457200" marR="0" rtl="0">
              <a:lnSpc>
                <a:spcPct val="90000"/>
              </a:lnSpc>
              <a:spcBef>
                <a:spcPts val="10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1pPr>
            <a:lvl2pPr algn="l" indent="-381000" lvl="1" marL="9144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2pPr>
            <a:lvl3pPr algn="l" indent="-355600" lvl="2" marL="1371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3pPr>
            <a:lvl4pPr algn="l" indent="-342900" lvl="3" marL="1828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4pPr>
            <a:lvl5pPr algn="l" indent="-342900" lvl="4" marL="22860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5pPr>
            <a:lvl6pPr algn="l" indent="-342900" lvl="5" marL="27432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6pPr>
            <a:lvl7pPr algn="l" indent="-342900" lvl="6" marL="32004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7pPr>
            <a:lvl8pPr algn="l" indent="-342900" lvl="7" marL="36576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8pPr>
            <a:lvl9pPr algn="l" indent="-342900" lvl="8" marL="4114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9pPr>
          </a:lstStyle>
          <a:p/>
        </p:txBody>
      </p:sp>
      <p:sp>
        <p:nvSpPr>
          <p:cNvPr id="33" name="Shape 33"/>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34" name="Shape 34"/>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gelijking" type="twoTxTwoObj">
  <p:cSld name="TWO_OBJECTS_WITH_TEXT">
    <p:spTree>
      <p:nvGrpSpPr>
        <p:cNvPr id="36" name="Shape 36"/>
        <p:cNvGrpSpPr/>
        <p:nvPr/>
      </p:nvGrpSpPr>
      <p:grpSpPr>
        <a:xfrm>
          <a:off x="0" y="0"/>
          <a:ext cx="0" cy="0"/>
          <a:chOff x="0" y="0"/>
          <a:chExt cx="0" cy="0"/>
        </a:xfrm>
      </p:grpSpPr>
      <p:sp>
        <p:nvSpPr>
          <p:cNvPr id="37" name="Shape 37"/>
          <p:cNvSpPr txBox="1"/>
          <p:nvPr>
            <p:ph type="title"/>
          </p:nvPr>
        </p:nvSpPr>
        <p:spPr>
          <a:xfrm>
            <a:off x="839788" y="365125"/>
            <a:ext cx="10515600" cy="1325700"/>
          </a:xfrm>
          <a:prstGeom prst="rect">
            <a:avLst/>
          </a:prstGeom>
          <a:noFill/>
          <a:ln>
            <a:noFill/>
          </a:ln>
        </p:spPr>
        <p:txBody>
          <a:bodyPr anchor="ctr" anchorCtr="0" bIns="45700" lIns="91425" numCol="1" rIns="91425" spcFirstLastPara="1" tIns="45700" wrap="square"/>
          <a:lstStyle>
            <a:lvl1pPr algn="l" lvl="0" marR="0" rtl="0">
              <a:lnSpc>
                <a:spcPct val="90000"/>
              </a:lnSpc>
              <a:spcBef>
                <a:spcPts val="0"/>
              </a:spcBef>
              <a:spcAft>
                <a:spcPts val="0"/>
              </a:spcAft>
              <a:buClr>
                <a:schemeClr val="dk1"/>
              </a:buClr>
              <a:buSzPts val="4400"/>
              <a:buFont typeface="Calibri"/>
              <a:buNone/>
              <a:defRPr b="0" cap="none" i="0" strike="noStrike" sz="44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38" name="Shape 38"/>
          <p:cNvSpPr txBox="1"/>
          <p:nvPr>
            <p:ph idx="1" type="body"/>
          </p:nvPr>
        </p:nvSpPr>
        <p:spPr>
          <a:xfrm>
            <a:off x="839788" y="1681163"/>
            <a:ext cx="5157900" cy="823800"/>
          </a:xfrm>
          <a:prstGeom prst="rect">
            <a:avLst/>
          </a:prstGeom>
          <a:noFill/>
          <a:ln>
            <a:noFill/>
          </a:ln>
        </p:spPr>
        <p:txBody>
          <a:bodyPr anchor="b" anchorCtr="0" bIns="45700" lIns="91425" numCol="1" rIns="91425" spcFirstLastPara="1" tIns="45700" wrap="square"/>
          <a:lstStyle>
            <a:lvl1pPr algn="l" indent="-228600" lvl="0" marL="457200" marR="0" rtl="0">
              <a:lnSpc>
                <a:spcPct val="90000"/>
              </a:lnSpc>
              <a:spcBef>
                <a:spcPts val="1000"/>
              </a:spcBef>
              <a:spcAft>
                <a:spcPts val="0"/>
              </a:spcAft>
              <a:buClr>
                <a:schemeClr val="dk1"/>
              </a:buClr>
              <a:buSzPts val="2400"/>
              <a:buFont typeface="Arial"/>
              <a:buNone/>
              <a:defRPr b="1" cap="none" i="0" strike="noStrike" sz="2400" u="none">
                <a:solidFill>
                  <a:schemeClr val="dk1"/>
                </a:solidFill>
                <a:latin typeface="Calibri"/>
                <a:ea typeface="Calibri"/>
                <a:cs typeface="Calibri"/>
                <a:sym typeface="Calibri"/>
              </a:defRPr>
            </a:lvl1pPr>
            <a:lvl2pPr algn="l" indent="-228600" lvl="1" marL="914400" marR="0" rtl="0">
              <a:lnSpc>
                <a:spcPct val="90000"/>
              </a:lnSpc>
              <a:spcBef>
                <a:spcPts val="500"/>
              </a:spcBef>
              <a:spcAft>
                <a:spcPts val="0"/>
              </a:spcAft>
              <a:buClr>
                <a:schemeClr val="dk1"/>
              </a:buClr>
              <a:buSzPts val="2000"/>
              <a:buFont typeface="Arial"/>
              <a:buNone/>
              <a:defRPr b="1" cap="none" i="0" strike="noStrike" sz="2000" u="none">
                <a:solidFill>
                  <a:schemeClr val="dk1"/>
                </a:solidFill>
                <a:latin typeface="Calibri"/>
                <a:ea typeface="Calibri"/>
                <a:cs typeface="Calibri"/>
                <a:sym typeface="Calibri"/>
              </a:defRPr>
            </a:lvl2pPr>
            <a:lvl3pPr algn="l" indent="-228600" lvl="2" marL="1371600" marR="0" rtl="0">
              <a:lnSpc>
                <a:spcPct val="90000"/>
              </a:lnSpc>
              <a:spcBef>
                <a:spcPts val="500"/>
              </a:spcBef>
              <a:spcAft>
                <a:spcPts val="0"/>
              </a:spcAft>
              <a:buClr>
                <a:schemeClr val="dk1"/>
              </a:buClr>
              <a:buSzPts val="1800"/>
              <a:buFont typeface="Arial"/>
              <a:buNone/>
              <a:defRPr b="1" cap="none" i="0" strike="noStrike" sz="1800" u="none">
                <a:solidFill>
                  <a:schemeClr val="dk1"/>
                </a:solidFill>
                <a:latin typeface="Calibri"/>
                <a:ea typeface="Calibri"/>
                <a:cs typeface="Calibri"/>
                <a:sym typeface="Calibri"/>
              </a:defRPr>
            </a:lvl3pPr>
            <a:lvl4pPr algn="l" indent="-228600" lvl="3" marL="18288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4pPr>
            <a:lvl5pPr algn="l" indent="-228600" lvl="4" marL="22860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5pPr>
            <a:lvl6pPr algn="l" indent="-228600" lvl="5" marL="27432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6pPr>
            <a:lvl7pPr algn="l" indent="-228600" lvl="6" marL="32004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7pPr>
            <a:lvl8pPr algn="l" indent="-228600" lvl="7" marL="36576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8pPr>
            <a:lvl9pPr algn="l" indent="-228600" lvl="8" marL="41148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9pPr>
          </a:lstStyle>
          <a:p/>
        </p:txBody>
      </p:sp>
      <p:sp>
        <p:nvSpPr>
          <p:cNvPr id="39" name="Shape 39"/>
          <p:cNvSpPr txBox="1"/>
          <p:nvPr>
            <p:ph idx="2" type="body"/>
          </p:nvPr>
        </p:nvSpPr>
        <p:spPr>
          <a:xfrm>
            <a:off x="839788" y="2505075"/>
            <a:ext cx="5157900" cy="3684600"/>
          </a:xfrm>
          <a:prstGeom prst="rect">
            <a:avLst/>
          </a:prstGeom>
          <a:noFill/>
          <a:ln>
            <a:noFill/>
          </a:ln>
        </p:spPr>
        <p:txBody>
          <a:bodyPr anchor="t" anchorCtr="0" bIns="45700" lIns="91425" numCol="1" rIns="91425" spcFirstLastPara="1" tIns="45700" wrap="square"/>
          <a:lstStyle>
            <a:lvl1pPr algn="l" indent="-406400" lvl="0" marL="457200" marR="0" rtl="0">
              <a:lnSpc>
                <a:spcPct val="90000"/>
              </a:lnSpc>
              <a:spcBef>
                <a:spcPts val="10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1pPr>
            <a:lvl2pPr algn="l" indent="-381000" lvl="1" marL="9144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2pPr>
            <a:lvl3pPr algn="l" indent="-355600" lvl="2" marL="1371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3pPr>
            <a:lvl4pPr algn="l" indent="-342900" lvl="3" marL="1828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4pPr>
            <a:lvl5pPr algn="l" indent="-342900" lvl="4" marL="22860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5pPr>
            <a:lvl6pPr algn="l" indent="-342900" lvl="5" marL="27432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6pPr>
            <a:lvl7pPr algn="l" indent="-342900" lvl="6" marL="32004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7pPr>
            <a:lvl8pPr algn="l" indent="-342900" lvl="7" marL="36576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8pPr>
            <a:lvl9pPr algn="l" indent="-342900" lvl="8" marL="4114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9pPr>
          </a:lstStyle>
          <a:p/>
        </p:txBody>
      </p:sp>
      <p:sp>
        <p:nvSpPr>
          <p:cNvPr id="40" name="Shape 40"/>
          <p:cNvSpPr txBox="1"/>
          <p:nvPr>
            <p:ph idx="3" type="body"/>
          </p:nvPr>
        </p:nvSpPr>
        <p:spPr>
          <a:xfrm>
            <a:off x="6172200" y="1681163"/>
            <a:ext cx="5183100" cy="823800"/>
          </a:xfrm>
          <a:prstGeom prst="rect">
            <a:avLst/>
          </a:prstGeom>
          <a:noFill/>
          <a:ln>
            <a:noFill/>
          </a:ln>
        </p:spPr>
        <p:txBody>
          <a:bodyPr anchor="b" anchorCtr="0" bIns="45700" lIns="91425" numCol="1" rIns="91425" spcFirstLastPara="1" tIns="45700" wrap="square"/>
          <a:lstStyle>
            <a:lvl1pPr algn="l" indent="-228600" lvl="0" marL="457200" marR="0" rtl="0">
              <a:lnSpc>
                <a:spcPct val="90000"/>
              </a:lnSpc>
              <a:spcBef>
                <a:spcPts val="1000"/>
              </a:spcBef>
              <a:spcAft>
                <a:spcPts val="0"/>
              </a:spcAft>
              <a:buClr>
                <a:schemeClr val="dk1"/>
              </a:buClr>
              <a:buSzPts val="2400"/>
              <a:buFont typeface="Arial"/>
              <a:buNone/>
              <a:defRPr b="1" cap="none" i="0" strike="noStrike" sz="2400" u="none">
                <a:solidFill>
                  <a:schemeClr val="dk1"/>
                </a:solidFill>
                <a:latin typeface="Calibri"/>
                <a:ea typeface="Calibri"/>
                <a:cs typeface="Calibri"/>
                <a:sym typeface="Calibri"/>
              </a:defRPr>
            </a:lvl1pPr>
            <a:lvl2pPr algn="l" indent="-228600" lvl="1" marL="914400" marR="0" rtl="0">
              <a:lnSpc>
                <a:spcPct val="90000"/>
              </a:lnSpc>
              <a:spcBef>
                <a:spcPts val="500"/>
              </a:spcBef>
              <a:spcAft>
                <a:spcPts val="0"/>
              </a:spcAft>
              <a:buClr>
                <a:schemeClr val="dk1"/>
              </a:buClr>
              <a:buSzPts val="2000"/>
              <a:buFont typeface="Arial"/>
              <a:buNone/>
              <a:defRPr b="1" cap="none" i="0" strike="noStrike" sz="2000" u="none">
                <a:solidFill>
                  <a:schemeClr val="dk1"/>
                </a:solidFill>
                <a:latin typeface="Calibri"/>
                <a:ea typeface="Calibri"/>
                <a:cs typeface="Calibri"/>
                <a:sym typeface="Calibri"/>
              </a:defRPr>
            </a:lvl2pPr>
            <a:lvl3pPr algn="l" indent="-228600" lvl="2" marL="1371600" marR="0" rtl="0">
              <a:lnSpc>
                <a:spcPct val="90000"/>
              </a:lnSpc>
              <a:spcBef>
                <a:spcPts val="500"/>
              </a:spcBef>
              <a:spcAft>
                <a:spcPts val="0"/>
              </a:spcAft>
              <a:buClr>
                <a:schemeClr val="dk1"/>
              </a:buClr>
              <a:buSzPts val="1800"/>
              <a:buFont typeface="Arial"/>
              <a:buNone/>
              <a:defRPr b="1" cap="none" i="0" strike="noStrike" sz="1800" u="none">
                <a:solidFill>
                  <a:schemeClr val="dk1"/>
                </a:solidFill>
                <a:latin typeface="Calibri"/>
                <a:ea typeface="Calibri"/>
                <a:cs typeface="Calibri"/>
                <a:sym typeface="Calibri"/>
              </a:defRPr>
            </a:lvl3pPr>
            <a:lvl4pPr algn="l" indent="-228600" lvl="3" marL="18288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4pPr>
            <a:lvl5pPr algn="l" indent="-228600" lvl="4" marL="22860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5pPr>
            <a:lvl6pPr algn="l" indent="-228600" lvl="5" marL="27432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6pPr>
            <a:lvl7pPr algn="l" indent="-228600" lvl="6" marL="32004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7pPr>
            <a:lvl8pPr algn="l" indent="-228600" lvl="7" marL="36576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8pPr>
            <a:lvl9pPr algn="l" indent="-228600" lvl="8" marL="4114800" marR="0" rtl="0">
              <a:lnSpc>
                <a:spcPct val="90000"/>
              </a:lnSpc>
              <a:spcBef>
                <a:spcPts val="500"/>
              </a:spcBef>
              <a:spcAft>
                <a:spcPts val="0"/>
              </a:spcAft>
              <a:buClr>
                <a:schemeClr val="dk1"/>
              </a:buClr>
              <a:buSzPts val="1600"/>
              <a:buFont typeface="Arial"/>
              <a:buNone/>
              <a:defRPr b="1" cap="none" i="0" strike="noStrike" sz="1600" u="none">
                <a:solidFill>
                  <a:schemeClr val="dk1"/>
                </a:solidFill>
                <a:latin typeface="Calibri"/>
                <a:ea typeface="Calibri"/>
                <a:cs typeface="Calibri"/>
                <a:sym typeface="Calibri"/>
              </a:defRPr>
            </a:lvl9pPr>
          </a:lstStyle>
          <a:p/>
        </p:txBody>
      </p:sp>
      <p:sp>
        <p:nvSpPr>
          <p:cNvPr id="41" name="Shape 41"/>
          <p:cNvSpPr txBox="1"/>
          <p:nvPr>
            <p:ph idx="4" type="body"/>
          </p:nvPr>
        </p:nvSpPr>
        <p:spPr>
          <a:xfrm>
            <a:off x="6172200" y="2505075"/>
            <a:ext cx="5183100" cy="3684600"/>
          </a:xfrm>
          <a:prstGeom prst="rect">
            <a:avLst/>
          </a:prstGeom>
          <a:noFill/>
          <a:ln>
            <a:noFill/>
          </a:ln>
        </p:spPr>
        <p:txBody>
          <a:bodyPr anchor="t" anchorCtr="0" bIns="45700" lIns="91425" numCol="1" rIns="91425" spcFirstLastPara="1" tIns="45700" wrap="square"/>
          <a:lstStyle>
            <a:lvl1pPr algn="l" indent="-406400" lvl="0" marL="457200" marR="0" rtl="0">
              <a:lnSpc>
                <a:spcPct val="90000"/>
              </a:lnSpc>
              <a:spcBef>
                <a:spcPts val="10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1pPr>
            <a:lvl2pPr algn="l" indent="-381000" lvl="1" marL="9144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2pPr>
            <a:lvl3pPr algn="l" indent="-355600" lvl="2" marL="1371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3pPr>
            <a:lvl4pPr algn="l" indent="-342900" lvl="3" marL="1828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4pPr>
            <a:lvl5pPr algn="l" indent="-342900" lvl="4" marL="22860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5pPr>
            <a:lvl6pPr algn="l" indent="-342900" lvl="5" marL="27432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6pPr>
            <a:lvl7pPr algn="l" indent="-342900" lvl="6" marL="32004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7pPr>
            <a:lvl8pPr algn="l" indent="-342900" lvl="7" marL="36576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8pPr>
            <a:lvl9pPr algn="l" indent="-342900" lvl="8" marL="4114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9pPr>
          </a:lstStyle>
          <a:p/>
        </p:txBody>
      </p:sp>
      <p:sp>
        <p:nvSpPr>
          <p:cNvPr id="42" name="Shape 42"/>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43" name="Shape 43"/>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lleen titel" type="titleOnly">
  <p:cSld name="TITLE_ONLY">
    <p:spTree>
      <p:nvGrpSpPr>
        <p:cNvPr id="45" name="Shape 45"/>
        <p:cNvGrpSpPr/>
        <p:nvPr/>
      </p:nvGrpSpPr>
      <p:grpSpPr>
        <a:xfrm>
          <a:off x="0" y="0"/>
          <a:ext cx="0" cy="0"/>
          <a:chOff x="0" y="0"/>
          <a:chExt cx="0" cy="0"/>
        </a:xfrm>
      </p:grpSpPr>
      <p:sp>
        <p:nvSpPr>
          <p:cNvPr id="46" name="Shape 46"/>
          <p:cNvSpPr txBox="1"/>
          <p:nvPr>
            <p:ph type="title"/>
          </p:nvPr>
        </p:nvSpPr>
        <p:spPr>
          <a:xfrm>
            <a:off x="838200" y="365125"/>
            <a:ext cx="10515600" cy="1325700"/>
          </a:xfrm>
          <a:prstGeom prst="rect">
            <a:avLst/>
          </a:prstGeom>
          <a:noFill/>
          <a:ln>
            <a:noFill/>
          </a:ln>
        </p:spPr>
        <p:txBody>
          <a:bodyPr anchor="ctr" anchorCtr="0" bIns="45700" lIns="91425" numCol="1" rIns="91425" spcFirstLastPara="1" tIns="45700" wrap="square"/>
          <a:lstStyle>
            <a:lvl1pPr algn="l" lvl="0" marR="0" rtl="0">
              <a:lnSpc>
                <a:spcPct val="90000"/>
              </a:lnSpc>
              <a:spcBef>
                <a:spcPts val="0"/>
              </a:spcBef>
              <a:spcAft>
                <a:spcPts val="0"/>
              </a:spcAft>
              <a:buClr>
                <a:schemeClr val="dk1"/>
              </a:buClr>
              <a:buSzPts val="4400"/>
              <a:buFont typeface="Calibri"/>
              <a:buNone/>
              <a:defRPr b="0" cap="none" i="0" strike="noStrike" sz="44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47" name="Shape 47"/>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48" name="Shape 48"/>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eeg"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52" name="Shape 52"/>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houd met bijschrift" type="objTx">
  <p:cSld name="OBJECT_WITH_CAPTION_TEXT">
    <p:spTree>
      <p:nvGrpSpPr>
        <p:cNvPr id="54" name="Shape 54"/>
        <p:cNvGrpSpPr/>
        <p:nvPr/>
      </p:nvGrpSpPr>
      <p:grpSpPr>
        <a:xfrm>
          <a:off x="0" y="0"/>
          <a:ext cx="0" cy="0"/>
          <a:chOff x="0" y="0"/>
          <a:chExt cx="0" cy="0"/>
        </a:xfrm>
      </p:grpSpPr>
      <p:sp>
        <p:nvSpPr>
          <p:cNvPr id="55" name="Shape 55"/>
          <p:cNvSpPr txBox="1"/>
          <p:nvPr>
            <p:ph type="title"/>
          </p:nvPr>
        </p:nvSpPr>
        <p:spPr>
          <a:xfrm>
            <a:off x="839788" y="457200"/>
            <a:ext cx="3932100" cy="1600200"/>
          </a:xfrm>
          <a:prstGeom prst="rect">
            <a:avLst/>
          </a:prstGeom>
          <a:noFill/>
          <a:ln>
            <a:noFill/>
          </a:ln>
        </p:spPr>
        <p:txBody>
          <a:bodyPr anchor="b" anchorCtr="0" bIns="45700" lIns="91425" numCol="1" rIns="91425" spcFirstLastPara="1" tIns="45700" wrap="square"/>
          <a:lstStyle>
            <a:lvl1pPr algn="l" lvl="0" marR="0" rtl="0">
              <a:lnSpc>
                <a:spcPct val="90000"/>
              </a:lnSpc>
              <a:spcBef>
                <a:spcPts val="0"/>
              </a:spcBef>
              <a:spcAft>
                <a:spcPts val="0"/>
              </a:spcAft>
              <a:buClr>
                <a:schemeClr val="dk1"/>
              </a:buClr>
              <a:buSzPts val="3200"/>
              <a:buFont typeface="Calibri"/>
              <a:buNone/>
              <a:defRPr b="0" cap="none" i="0" strike="noStrike" sz="32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56" name="Shape 56"/>
          <p:cNvSpPr txBox="1"/>
          <p:nvPr>
            <p:ph idx="1" type="body"/>
          </p:nvPr>
        </p:nvSpPr>
        <p:spPr>
          <a:xfrm>
            <a:off x="5183188" y="987425"/>
            <a:ext cx="6172200" cy="4873500"/>
          </a:xfrm>
          <a:prstGeom prst="rect">
            <a:avLst/>
          </a:prstGeom>
          <a:noFill/>
          <a:ln>
            <a:noFill/>
          </a:ln>
        </p:spPr>
        <p:txBody>
          <a:bodyPr anchor="t" anchorCtr="0" bIns="45700" lIns="91425" numCol="1" rIns="91425" spcFirstLastPara="1" tIns="45700" wrap="square"/>
          <a:lstStyle>
            <a:lvl1pPr algn="l" indent="-431800" lvl="0" marL="457200" marR="0" rtl="0">
              <a:lnSpc>
                <a:spcPct val="90000"/>
              </a:lnSpc>
              <a:spcBef>
                <a:spcPts val="1000"/>
              </a:spcBef>
              <a:spcAft>
                <a:spcPts val="0"/>
              </a:spcAft>
              <a:buClr>
                <a:schemeClr val="dk1"/>
              </a:buClr>
              <a:buSzPts val="3200"/>
              <a:buFont typeface="Arial"/>
              <a:buChar char="•"/>
              <a:defRPr b="0" cap="none" i="0" strike="noStrike" sz="3200" u="none">
                <a:solidFill>
                  <a:schemeClr val="dk1"/>
                </a:solidFill>
                <a:latin typeface="Calibri"/>
                <a:ea typeface="Calibri"/>
                <a:cs typeface="Calibri"/>
                <a:sym typeface="Calibri"/>
              </a:defRPr>
            </a:lvl1pPr>
            <a:lvl2pPr algn="l" indent="-406400" lvl="1" marL="914400" marR="0" rtl="0">
              <a:lnSpc>
                <a:spcPct val="90000"/>
              </a:lnSpc>
              <a:spcBef>
                <a:spcPts val="5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2pPr>
            <a:lvl3pPr algn="l" indent="-381000" lvl="2" marL="13716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3pPr>
            <a:lvl4pPr algn="l" indent="-355600" lvl="3" marL="18288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4pPr>
            <a:lvl5pPr algn="l" indent="-355600" lvl="4" marL="22860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5pPr>
            <a:lvl6pPr algn="l" indent="-355600" lvl="5" marL="27432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6pPr>
            <a:lvl7pPr algn="l" indent="-355600" lvl="6" marL="32004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7pPr>
            <a:lvl8pPr algn="l" indent="-355600" lvl="7" marL="3657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8pPr>
            <a:lvl9pPr algn="l" indent="-355600" lvl="8" marL="41148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9pPr>
          </a:lstStyle>
          <a:p/>
        </p:txBody>
      </p:sp>
      <p:sp>
        <p:nvSpPr>
          <p:cNvPr id="57" name="Shape 57"/>
          <p:cNvSpPr txBox="1"/>
          <p:nvPr>
            <p:ph idx="2" type="body"/>
          </p:nvPr>
        </p:nvSpPr>
        <p:spPr>
          <a:xfrm>
            <a:off x="839788" y="2057400"/>
            <a:ext cx="3932100" cy="3811500"/>
          </a:xfrm>
          <a:prstGeom prst="rect">
            <a:avLst/>
          </a:prstGeom>
          <a:noFill/>
          <a:ln>
            <a:noFill/>
          </a:ln>
        </p:spPr>
        <p:txBody>
          <a:bodyPr anchor="t" anchorCtr="0" bIns="45700" lIns="91425" numCol="1" rIns="91425" spcFirstLastPara="1" tIns="45700" wrap="square"/>
          <a:lstStyle>
            <a:lvl1pPr algn="l" indent="-228600" lvl="0" marL="457200" marR="0" rtl="0">
              <a:lnSpc>
                <a:spcPct val="90000"/>
              </a:lnSpc>
              <a:spcBef>
                <a:spcPts val="1000"/>
              </a:spcBef>
              <a:spcAft>
                <a:spcPts val="0"/>
              </a:spcAft>
              <a:buClr>
                <a:schemeClr val="dk1"/>
              </a:buClr>
              <a:buSzPts val="1600"/>
              <a:buFont typeface="Arial"/>
              <a:buNone/>
              <a:defRPr b="0" cap="none" i="0" strike="noStrike" sz="1600" u="none">
                <a:solidFill>
                  <a:schemeClr val="dk1"/>
                </a:solidFill>
                <a:latin typeface="Calibri"/>
                <a:ea typeface="Calibri"/>
                <a:cs typeface="Calibri"/>
                <a:sym typeface="Calibri"/>
              </a:defRPr>
            </a:lvl1pPr>
            <a:lvl2pPr algn="l" indent="-228600" lvl="1" marL="914400" marR="0" rtl="0">
              <a:lnSpc>
                <a:spcPct val="90000"/>
              </a:lnSpc>
              <a:spcBef>
                <a:spcPts val="500"/>
              </a:spcBef>
              <a:spcAft>
                <a:spcPts val="0"/>
              </a:spcAft>
              <a:buClr>
                <a:schemeClr val="dk1"/>
              </a:buClr>
              <a:buSzPts val="1400"/>
              <a:buFont typeface="Arial"/>
              <a:buNone/>
              <a:defRPr b="0" cap="none" i="0" strike="noStrike" sz="1400" u="none">
                <a:solidFill>
                  <a:schemeClr val="dk1"/>
                </a:solidFill>
                <a:latin typeface="Calibri"/>
                <a:ea typeface="Calibri"/>
                <a:cs typeface="Calibri"/>
                <a:sym typeface="Calibri"/>
              </a:defRPr>
            </a:lvl2pPr>
            <a:lvl3pPr algn="l" indent="-228600" lvl="2" marL="1371600" marR="0" rtl="0">
              <a:lnSpc>
                <a:spcPct val="90000"/>
              </a:lnSpc>
              <a:spcBef>
                <a:spcPts val="500"/>
              </a:spcBef>
              <a:spcAft>
                <a:spcPts val="0"/>
              </a:spcAft>
              <a:buClr>
                <a:schemeClr val="dk1"/>
              </a:buClr>
              <a:buSzPts val="1200"/>
              <a:buFont typeface="Arial"/>
              <a:buNone/>
              <a:defRPr b="0" cap="none" i="0" strike="noStrike" sz="1200" u="none">
                <a:solidFill>
                  <a:schemeClr val="dk1"/>
                </a:solidFill>
                <a:latin typeface="Calibri"/>
                <a:ea typeface="Calibri"/>
                <a:cs typeface="Calibri"/>
                <a:sym typeface="Calibri"/>
              </a:defRPr>
            </a:lvl3pPr>
            <a:lvl4pPr algn="l" indent="-228600" lvl="3" marL="18288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4pPr>
            <a:lvl5pPr algn="l" indent="-228600" lvl="4" marL="22860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5pPr>
            <a:lvl6pPr algn="l" indent="-228600" lvl="5" marL="27432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6pPr>
            <a:lvl7pPr algn="l" indent="-228600" lvl="6" marL="32004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7pPr>
            <a:lvl8pPr algn="l" indent="-228600" lvl="7" marL="36576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8pPr>
            <a:lvl9pPr algn="l" indent="-228600" lvl="8" marL="41148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9pPr>
          </a:lstStyle>
          <a:p/>
        </p:txBody>
      </p:sp>
      <p:sp>
        <p:nvSpPr>
          <p:cNvPr id="58" name="Shape 58"/>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59" name="Shape 59"/>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fbeelding met bijschrift" type="picTx">
  <p:cSld name="PICTURE_WITH_CAPTION_TEXT">
    <p:spTree>
      <p:nvGrpSpPr>
        <p:cNvPr id="61" name="Shape 61"/>
        <p:cNvGrpSpPr/>
        <p:nvPr/>
      </p:nvGrpSpPr>
      <p:grpSpPr>
        <a:xfrm>
          <a:off x="0" y="0"/>
          <a:ext cx="0" cy="0"/>
          <a:chOff x="0" y="0"/>
          <a:chExt cx="0" cy="0"/>
        </a:xfrm>
      </p:grpSpPr>
      <p:sp>
        <p:nvSpPr>
          <p:cNvPr id="62" name="Shape 62"/>
          <p:cNvSpPr txBox="1"/>
          <p:nvPr>
            <p:ph type="title"/>
          </p:nvPr>
        </p:nvSpPr>
        <p:spPr>
          <a:xfrm>
            <a:off x="839788" y="457200"/>
            <a:ext cx="3932100" cy="1600200"/>
          </a:xfrm>
          <a:prstGeom prst="rect">
            <a:avLst/>
          </a:prstGeom>
          <a:noFill/>
          <a:ln>
            <a:noFill/>
          </a:ln>
        </p:spPr>
        <p:txBody>
          <a:bodyPr anchor="b" anchorCtr="0" bIns="45700" lIns="91425" numCol="1" rIns="91425" spcFirstLastPara="1" tIns="45700" wrap="square"/>
          <a:lstStyle>
            <a:lvl1pPr algn="l" lvl="0" marR="0" rtl="0">
              <a:lnSpc>
                <a:spcPct val="90000"/>
              </a:lnSpc>
              <a:spcBef>
                <a:spcPts val="0"/>
              </a:spcBef>
              <a:spcAft>
                <a:spcPts val="0"/>
              </a:spcAft>
              <a:buClr>
                <a:schemeClr val="dk1"/>
              </a:buClr>
              <a:buSzPts val="3200"/>
              <a:buFont typeface="Calibri"/>
              <a:buNone/>
              <a:defRPr b="0" cap="none" i="0" strike="noStrike" sz="32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63" name="Shape 63"/>
          <p:cNvSpPr/>
          <p:nvPr>
            <p:ph idx="2" type="pic"/>
          </p:nvPr>
        </p:nvSpPr>
        <p:spPr>
          <a:xfrm>
            <a:off x="5183188" y="987425"/>
            <a:ext cx="6172200" cy="4873500"/>
          </a:xfrm>
          <a:prstGeom prst="rect">
            <a:avLst/>
          </a:prstGeom>
          <a:noFill/>
          <a:ln>
            <a:noFill/>
          </a:ln>
        </p:spPr>
        <p:txBody>
          <a:bodyPr anchor="t" anchorCtr="0" bIns="45700" lIns="91425" numCol="1" rIns="91425" spcFirstLastPara="1" tIns="45700" wrap="square"/>
          <a:lstStyle>
            <a:lvl1pPr algn="l" lvl="0" marR="0" rtl="0">
              <a:lnSpc>
                <a:spcPct val="90000"/>
              </a:lnSpc>
              <a:spcBef>
                <a:spcPts val="1000"/>
              </a:spcBef>
              <a:spcAft>
                <a:spcPts val="0"/>
              </a:spcAft>
              <a:buClr>
                <a:schemeClr val="dk1"/>
              </a:buClr>
              <a:buSzPts val="3200"/>
              <a:buFont typeface="Arial"/>
              <a:buNone/>
              <a:defRPr b="0" cap="none" i="0" strike="noStrike" sz="3200" u="none">
                <a:solidFill>
                  <a:schemeClr val="dk1"/>
                </a:solidFill>
                <a:latin typeface="Calibri"/>
                <a:ea typeface="Calibri"/>
                <a:cs typeface="Calibri"/>
                <a:sym typeface="Calibri"/>
              </a:defRPr>
            </a:lvl1pPr>
            <a:lvl2pPr algn="l" lvl="1" marR="0" rtl="0">
              <a:lnSpc>
                <a:spcPct val="90000"/>
              </a:lnSpc>
              <a:spcBef>
                <a:spcPts val="500"/>
              </a:spcBef>
              <a:spcAft>
                <a:spcPts val="0"/>
              </a:spcAft>
              <a:buClr>
                <a:schemeClr val="dk1"/>
              </a:buClr>
              <a:buSzPts val="2800"/>
              <a:buFont typeface="Arial"/>
              <a:buNone/>
              <a:defRPr b="0" cap="none" i="0" strike="noStrike" sz="2800" u="none">
                <a:solidFill>
                  <a:schemeClr val="dk1"/>
                </a:solidFill>
                <a:latin typeface="Calibri"/>
                <a:ea typeface="Calibri"/>
                <a:cs typeface="Calibri"/>
                <a:sym typeface="Calibri"/>
              </a:defRPr>
            </a:lvl2pPr>
            <a:lvl3pPr algn="l" lvl="2" marR="0" rtl="0">
              <a:lnSpc>
                <a:spcPct val="90000"/>
              </a:lnSpc>
              <a:spcBef>
                <a:spcPts val="500"/>
              </a:spcBef>
              <a:spcAft>
                <a:spcPts val="0"/>
              </a:spcAft>
              <a:buClr>
                <a:schemeClr val="dk1"/>
              </a:buClr>
              <a:buSzPts val="2400"/>
              <a:buFont typeface="Arial"/>
              <a:buNone/>
              <a:defRPr b="0" cap="none" i="0" strike="noStrike" sz="2400" u="none">
                <a:solidFill>
                  <a:schemeClr val="dk1"/>
                </a:solidFill>
                <a:latin typeface="Calibri"/>
                <a:ea typeface="Calibri"/>
                <a:cs typeface="Calibri"/>
                <a:sym typeface="Calibri"/>
              </a:defRPr>
            </a:lvl3pPr>
            <a:lvl4pPr algn="l" lvl="3" marR="0" rtl="0">
              <a:lnSpc>
                <a:spcPct val="90000"/>
              </a:lnSpc>
              <a:spcBef>
                <a:spcPts val="500"/>
              </a:spcBef>
              <a:spcAft>
                <a:spcPts val="0"/>
              </a:spcAft>
              <a:buClr>
                <a:schemeClr val="dk1"/>
              </a:buClr>
              <a:buSzPts val="2000"/>
              <a:buFont typeface="Arial"/>
              <a:buNone/>
              <a:defRPr b="0" cap="none" i="0" strike="noStrike" sz="2000" u="none">
                <a:solidFill>
                  <a:schemeClr val="dk1"/>
                </a:solidFill>
                <a:latin typeface="Calibri"/>
                <a:ea typeface="Calibri"/>
                <a:cs typeface="Calibri"/>
                <a:sym typeface="Calibri"/>
              </a:defRPr>
            </a:lvl4pPr>
            <a:lvl5pPr algn="l" lvl="4" marR="0" rtl="0">
              <a:lnSpc>
                <a:spcPct val="90000"/>
              </a:lnSpc>
              <a:spcBef>
                <a:spcPts val="500"/>
              </a:spcBef>
              <a:spcAft>
                <a:spcPts val="0"/>
              </a:spcAft>
              <a:buClr>
                <a:schemeClr val="dk1"/>
              </a:buClr>
              <a:buSzPts val="2000"/>
              <a:buFont typeface="Arial"/>
              <a:buNone/>
              <a:defRPr b="0" cap="none" i="0" strike="noStrike" sz="2000" u="none">
                <a:solidFill>
                  <a:schemeClr val="dk1"/>
                </a:solidFill>
                <a:latin typeface="Calibri"/>
                <a:ea typeface="Calibri"/>
                <a:cs typeface="Calibri"/>
                <a:sym typeface="Calibri"/>
              </a:defRPr>
            </a:lvl5pPr>
            <a:lvl6pPr algn="l" lvl="5" marR="0" rtl="0">
              <a:lnSpc>
                <a:spcPct val="90000"/>
              </a:lnSpc>
              <a:spcBef>
                <a:spcPts val="500"/>
              </a:spcBef>
              <a:spcAft>
                <a:spcPts val="0"/>
              </a:spcAft>
              <a:buClr>
                <a:schemeClr val="dk1"/>
              </a:buClr>
              <a:buSzPts val="2000"/>
              <a:buFont typeface="Arial"/>
              <a:buNone/>
              <a:defRPr b="0" cap="none" i="0" strike="noStrike" sz="2000" u="none">
                <a:solidFill>
                  <a:schemeClr val="dk1"/>
                </a:solidFill>
                <a:latin typeface="Calibri"/>
                <a:ea typeface="Calibri"/>
                <a:cs typeface="Calibri"/>
                <a:sym typeface="Calibri"/>
              </a:defRPr>
            </a:lvl6pPr>
            <a:lvl7pPr algn="l" lvl="6" marR="0" rtl="0">
              <a:lnSpc>
                <a:spcPct val="90000"/>
              </a:lnSpc>
              <a:spcBef>
                <a:spcPts val="500"/>
              </a:spcBef>
              <a:spcAft>
                <a:spcPts val="0"/>
              </a:spcAft>
              <a:buClr>
                <a:schemeClr val="dk1"/>
              </a:buClr>
              <a:buSzPts val="2000"/>
              <a:buFont typeface="Arial"/>
              <a:buNone/>
              <a:defRPr b="0" cap="none" i="0" strike="noStrike" sz="2000" u="none">
                <a:solidFill>
                  <a:schemeClr val="dk1"/>
                </a:solidFill>
                <a:latin typeface="Calibri"/>
                <a:ea typeface="Calibri"/>
                <a:cs typeface="Calibri"/>
                <a:sym typeface="Calibri"/>
              </a:defRPr>
            </a:lvl7pPr>
            <a:lvl8pPr algn="l" lvl="7" marR="0" rtl="0">
              <a:lnSpc>
                <a:spcPct val="90000"/>
              </a:lnSpc>
              <a:spcBef>
                <a:spcPts val="500"/>
              </a:spcBef>
              <a:spcAft>
                <a:spcPts val="0"/>
              </a:spcAft>
              <a:buClr>
                <a:schemeClr val="dk1"/>
              </a:buClr>
              <a:buSzPts val="2000"/>
              <a:buFont typeface="Arial"/>
              <a:buNone/>
              <a:defRPr b="0" cap="none" i="0" strike="noStrike" sz="2000" u="none">
                <a:solidFill>
                  <a:schemeClr val="dk1"/>
                </a:solidFill>
                <a:latin typeface="Calibri"/>
                <a:ea typeface="Calibri"/>
                <a:cs typeface="Calibri"/>
                <a:sym typeface="Calibri"/>
              </a:defRPr>
            </a:lvl8pPr>
            <a:lvl9pPr algn="l" lvl="8" marR="0" rtl="0">
              <a:lnSpc>
                <a:spcPct val="90000"/>
              </a:lnSpc>
              <a:spcBef>
                <a:spcPts val="500"/>
              </a:spcBef>
              <a:spcAft>
                <a:spcPts val="0"/>
              </a:spcAft>
              <a:buClr>
                <a:schemeClr val="dk1"/>
              </a:buClr>
              <a:buSzPts val="2000"/>
              <a:buFont typeface="Arial"/>
              <a:buNone/>
              <a:defRPr b="0" cap="none" i="0" strike="noStrike" sz="2000" u="none">
                <a:solidFill>
                  <a:schemeClr val="dk1"/>
                </a:solidFill>
                <a:latin typeface="Calibri"/>
                <a:ea typeface="Calibri"/>
                <a:cs typeface="Calibri"/>
                <a:sym typeface="Calibri"/>
              </a:defRPr>
            </a:lvl9pPr>
          </a:lstStyle>
          <a:p/>
        </p:txBody>
      </p:sp>
      <p:sp>
        <p:nvSpPr>
          <p:cNvPr id="64" name="Shape 64"/>
          <p:cNvSpPr txBox="1"/>
          <p:nvPr>
            <p:ph idx="1" type="body"/>
          </p:nvPr>
        </p:nvSpPr>
        <p:spPr>
          <a:xfrm>
            <a:off x="839788" y="2057400"/>
            <a:ext cx="3932100" cy="3811500"/>
          </a:xfrm>
          <a:prstGeom prst="rect">
            <a:avLst/>
          </a:prstGeom>
          <a:noFill/>
          <a:ln>
            <a:noFill/>
          </a:ln>
        </p:spPr>
        <p:txBody>
          <a:bodyPr anchor="t" anchorCtr="0" bIns="45700" lIns="91425" numCol="1" rIns="91425" spcFirstLastPara="1" tIns="45700" wrap="square"/>
          <a:lstStyle>
            <a:lvl1pPr algn="l" indent="-228600" lvl="0" marL="457200" marR="0" rtl="0">
              <a:lnSpc>
                <a:spcPct val="90000"/>
              </a:lnSpc>
              <a:spcBef>
                <a:spcPts val="1000"/>
              </a:spcBef>
              <a:spcAft>
                <a:spcPts val="0"/>
              </a:spcAft>
              <a:buClr>
                <a:schemeClr val="dk1"/>
              </a:buClr>
              <a:buSzPts val="1600"/>
              <a:buFont typeface="Arial"/>
              <a:buNone/>
              <a:defRPr b="0" cap="none" i="0" strike="noStrike" sz="1600" u="none">
                <a:solidFill>
                  <a:schemeClr val="dk1"/>
                </a:solidFill>
                <a:latin typeface="Calibri"/>
                <a:ea typeface="Calibri"/>
                <a:cs typeface="Calibri"/>
                <a:sym typeface="Calibri"/>
              </a:defRPr>
            </a:lvl1pPr>
            <a:lvl2pPr algn="l" indent="-228600" lvl="1" marL="914400" marR="0" rtl="0">
              <a:lnSpc>
                <a:spcPct val="90000"/>
              </a:lnSpc>
              <a:spcBef>
                <a:spcPts val="500"/>
              </a:spcBef>
              <a:spcAft>
                <a:spcPts val="0"/>
              </a:spcAft>
              <a:buClr>
                <a:schemeClr val="dk1"/>
              </a:buClr>
              <a:buSzPts val="1400"/>
              <a:buFont typeface="Arial"/>
              <a:buNone/>
              <a:defRPr b="0" cap="none" i="0" strike="noStrike" sz="1400" u="none">
                <a:solidFill>
                  <a:schemeClr val="dk1"/>
                </a:solidFill>
                <a:latin typeface="Calibri"/>
                <a:ea typeface="Calibri"/>
                <a:cs typeface="Calibri"/>
                <a:sym typeface="Calibri"/>
              </a:defRPr>
            </a:lvl2pPr>
            <a:lvl3pPr algn="l" indent="-228600" lvl="2" marL="1371600" marR="0" rtl="0">
              <a:lnSpc>
                <a:spcPct val="90000"/>
              </a:lnSpc>
              <a:spcBef>
                <a:spcPts val="500"/>
              </a:spcBef>
              <a:spcAft>
                <a:spcPts val="0"/>
              </a:spcAft>
              <a:buClr>
                <a:schemeClr val="dk1"/>
              </a:buClr>
              <a:buSzPts val="1200"/>
              <a:buFont typeface="Arial"/>
              <a:buNone/>
              <a:defRPr b="0" cap="none" i="0" strike="noStrike" sz="1200" u="none">
                <a:solidFill>
                  <a:schemeClr val="dk1"/>
                </a:solidFill>
                <a:latin typeface="Calibri"/>
                <a:ea typeface="Calibri"/>
                <a:cs typeface="Calibri"/>
                <a:sym typeface="Calibri"/>
              </a:defRPr>
            </a:lvl3pPr>
            <a:lvl4pPr algn="l" indent="-228600" lvl="3" marL="18288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4pPr>
            <a:lvl5pPr algn="l" indent="-228600" lvl="4" marL="22860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5pPr>
            <a:lvl6pPr algn="l" indent="-228600" lvl="5" marL="27432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6pPr>
            <a:lvl7pPr algn="l" indent="-228600" lvl="6" marL="32004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7pPr>
            <a:lvl8pPr algn="l" indent="-228600" lvl="7" marL="36576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8pPr>
            <a:lvl9pPr algn="l" indent="-228600" lvl="8" marL="4114800" marR="0" rtl="0">
              <a:lnSpc>
                <a:spcPct val="90000"/>
              </a:lnSpc>
              <a:spcBef>
                <a:spcPts val="500"/>
              </a:spcBef>
              <a:spcAft>
                <a:spcPts val="0"/>
              </a:spcAft>
              <a:buClr>
                <a:schemeClr val="dk1"/>
              </a:buClr>
              <a:buSzPts val="1000"/>
              <a:buFont typeface="Arial"/>
              <a:buNone/>
              <a:defRPr b="0" cap="none" i="0" strike="noStrike" sz="1000" u="none">
                <a:solidFill>
                  <a:schemeClr val="dk1"/>
                </a:solidFill>
                <a:latin typeface="Calibri"/>
                <a:ea typeface="Calibri"/>
                <a:cs typeface="Calibri"/>
                <a:sym typeface="Calibri"/>
              </a:defRPr>
            </a:lvl9pPr>
          </a:lstStyle>
          <a:p/>
        </p:txBody>
      </p:sp>
      <p:sp>
        <p:nvSpPr>
          <p:cNvPr id="65" name="Shape 65"/>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66" name="Shape 66"/>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838200" y="365125"/>
            <a:ext cx="10515600" cy="1325700"/>
          </a:xfrm>
          <a:prstGeom prst="rect">
            <a:avLst/>
          </a:prstGeom>
          <a:noFill/>
          <a:ln>
            <a:noFill/>
          </a:ln>
        </p:spPr>
        <p:txBody>
          <a:bodyPr anchor="ctr" anchorCtr="0" bIns="45700" lIns="91425" numCol="1" rIns="91425" spcFirstLastPara="1" tIns="45700" wrap="square"/>
          <a:lstStyle>
            <a:lvl1pPr algn="l" lvl="0" marR="0" rtl="0">
              <a:lnSpc>
                <a:spcPct val="90000"/>
              </a:lnSpc>
              <a:spcBef>
                <a:spcPts val="0"/>
              </a:spcBef>
              <a:spcAft>
                <a:spcPts val="0"/>
              </a:spcAft>
              <a:buClr>
                <a:schemeClr val="dk1"/>
              </a:buClr>
              <a:buSzPts val="4400"/>
              <a:buFont typeface="Calibri"/>
              <a:buNone/>
              <a:defRPr b="0" cap="none" i="0" strike="noStrike" sz="4400" u="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7" name="Shape 7"/>
          <p:cNvSpPr txBox="1"/>
          <p:nvPr>
            <p:ph idx="1" type="body"/>
          </p:nvPr>
        </p:nvSpPr>
        <p:spPr>
          <a:xfrm>
            <a:off x="838200" y="1825625"/>
            <a:ext cx="10515600" cy="4351200"/>
          </a:xfrm>
          <a:prstGeom prst="rect">
            <a:avLst/>
          </a:prstGeom>
          <a:noFill/>
          <a:ln>
            <a:noFill/>
          </a:ln>
        </p:spPr>
        <p:txBody>
          <a:bodyPr anchor="t" anchorCtr="0" bIns="45700" lIns="91425" numCol="1" rIns="91425" spcFirstLastPara="1" tIns="45700" wrap="square"/>
          <a:lstStyle>
            <a:lvl1pPr algn="l" indent="-406400" lvl="0" marL="457200" marR="0" rtl="0">
              <a:lnSpc>
                <a:spcPct val="90000"/>
              </a:lnSpc>
              <a:spcBef>
                <a:spcPts val="10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1pPr>
            <a:lvl2pPr algn="l" indent="-381000" lvl="1" marL="9144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2pPr>
            <a:lvl3pPr algn="l" indent="-355600" lvl="2" marL="1371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3pPr>
            <a:lvl4pPr algn="l" indent="-342900" lvl="3" marL="1828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4pPr>
            <a:lvl5pPr algn="l" indent="-342900" lvl="4" marL="22860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5pPr>
            <a:lvl6pPr algn="l" indent="-342900" lvl="5" marL="27432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6pPr>
            <a:lvl7pPr algn="l" indent="-342900" lvl="6" marL="32004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7pPr>
            <a:lvl8pPr algn="l" indent="-342900" lvl="7" marL="36576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8pPr>
            <a:lvl9pPr algn="l" indent="-342900" lvl="8" marL="4114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9pPr>
          </a:lstStyle>
          <a:p/>
        </p:txBody>
      </p:sp>
      <p:sp>
        <p:nvSpPr>
          <p:cNvPr id="8" name="Shape 8"/>
          <p:cNvSpPr txBox="1"/>
          <p:nvPr>
            <p:ph idx="10" type="dt"/>
          </p:nvPr>
        </p:nvSpPr>
        <p:spPr>
          <a:xfrm>
            <a:off x="838200" y="6356350"/>
            <a:ext cx="2743200" cy="365100"/>
          </a:xfrm>
          <a:prstGeom prst="rect">
            <a:avLst/>
          </a:prstGeom>
          <a:noFill/>
          <a:ln>
            <a:noFill/>
          </a:ln>
        </p:spPr>
        <p:txBody>
          <a:bodyPr anchor="ctr" anchorCtr="0" bIns="45700" lIns="91425" numCol="1" rIns="91425" spcFirstLastPara="1" tIns="45700" wrap="square"/>
          <a:lstStyle>
            <a:lvl1pPr algn="l"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9" name="Shape 9"/>
          <p:cNvSpPr txBox="1"/>
          <p:nvPr>
            <p:ph idx="11" type="ftr"/>
          </p:nvPr>
        </p:nvSpPr>
        <p:spPr>
          <a:xfrm>
            <a:off x="4038600" y="6356350"/>
            <a:ext cx="4114800" cy="365100"/>
          </a:xfrm>
          <a:prstGeom prst="rect">
            <a:avLst/>
          </a:prstGeom>
          <a:noFill/>
          <a:ln>
            <a:noFill/>
          </a:ln>
        </p:spPr>
        <p:txBody>
          <a:bodyPr anchor="ctr" anchorCtr="0" bIns="45700" lIns="91425" numCol="1" rIns="91425" spcFirstLastPara="1" tIns="45700" wrap="square"/>
          <a:lstStyle>
            <a:lvl1pPr algn="ctr" lvl="0" marR="0" rtl="0">
              <a:spcBef>
                <a:spcPts val="0"/>
              </a:spcBef>
              <a:spcAft>
                <a:spcPts val="0"/>
              </a:spcAft>
              <a:buSzPts val="1400"/>
              <a:buNone/>
              <a:defRPr b="0" cap="none" i="0" strike="noStrike" sz="1200" u="none">
                <a:solidFill>
                  <a:srgbClr val="888888"/>
                </a:solidFill>
                <a:latin typeface="Calibri"/>
                <a:ea typeface="Calibri"/>
                <a:cs typeface="Calibri"/>
                <a:sym typeface="Calibri"/>
              </a:defRPr>
            </a:lvl1pPr>
            <a:lvl2pPr algn="l" lvl="1"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2pPr>
            <a:lvl3pPr algn="l" lvl="2"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3pPr>
            <a:lvl4pPr algn="l" lvl="3"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4pPr>
            <a:lvl5pPr algn="l" lvl="4"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5pPr>
            <a:lvl6pPr algn="l" lvl="5"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6pPr>
            <a:lvl7pPr algn="l" lvl="6"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7pPr>
            <a:lvl8pPr algn="l" lvl="7"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8pPr>
            <a:lvl9pPr algn="l" lvl="8" marR="0" rtl="0">
              <a:spcBef>
                <a:spcPts val="0"/>
              </a:spcBef>
              <a:spcAft>
                <a:spcPts val="0"/>
              </a:spcAft>
              <a:buSzPts val="1400"/>
              <a:buNone/>
              <a:defRPr b="0" cap="none" i="0" strike="noStrike" sz="1800" u="non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8610600" y="6356350"/>
            <a:ext cx="2743200" cy="365100"/>
          </a:xfrm>
          <a:prstGeom prst="rect">
            <a:avLst/>
          </a:prstGeom>
          <a:noFill/>
          <a:ln>
            <a:noFill/>
          </a:ln>
        </p:spPr>
        <p:txBody>
          <a:bodyPr anchor="ctr" anchorCtr="0" bIns="45700" lIns="91425" numCol="1" rIns="91425" spcFirstLastPara="1" tIns="45700" wrap="square">
            <a:noAutofit/>
          </a:bodyPr>
          <a:lstStyle>
            <a:lvl1pPr algn="r" indent="0" lvl="0" marL="0" marR="0" rtl="0">
              <a:spcBef>
                <a:spcPts val="0"/>
              </a:spcBef>
              <a:buNone/>
              <a:defRPr b="0" cap="none" i="0" strike="noStrike" sz="1200" u="none">
                <a:solidFill>
                  <a:srgbClr val="888888"/>
                </a:solidFill>
                <a:latin typeface="Calibri"/>
                <a:ea typeface="Calibri"/>
                <a:cs typeface="Calibri"/>
                <a:sym typeface="Calibri"/>
              </a:defRPr>
            </a:lvl1pPr>
            <a:lvl2pPr algn="r" indent="0" lvl="1" marL="0" marR="0" rtl="0">
              <a:spcBef>
                <a:spcPts val="0"/>
              </a:spcBef>
              <a:buNone/>
              <a:defRPr b="0" cap="none" i="0" strike="noStrike" sz="1200" u="none">
                <a:solidFill>
                  <a:srgbClr val="888888"/>
                </a:solidFill>
                <a:latin typeface="Calibri"/>
                <a:ea typeface="Calibri"/>
                <a:cs typeface="Calibri"/>
                <a:sym typeface="Calibri"/>
              </a:defRPr>
            </a:lvl2pPr>
            <a:lvl3pPr algn="r" indent="0" lvl="2" marL="0" marR="0" rtl="0">
              <a:spcBef>
                <a:spcPts val="0"/>
              </a:spcBef>
              <a:buNone/>
              <a:defRPr b="0" cap="none" i="0" strike="noStrike" sz="1200" u="none">
                <a:solidFill>
                  <a:srgbClr val="888888"/>
                </a:solidFill>
                <a:latin typeface="Calibri"/>
                <a:ea typeface="Calibri"/>
                <a:cs typeface="Calibri"/>
                <a:sym typeface="Calibri"/>
              </a:defRPr>
            </a:lvl3pPr>
            <a:lvl4pPr algn="r" indent="0" lvl="3" marL="0" marR="0" rtl="0">
              <a:spcBef>
                <a:spcPts val="0"/>
              </a:spcBef>
              <a:buNone/>
              <a:defRPr b="0" cap="none" i="0" strike="noStrike" sz="1200" u="none">
                <a:solidFill>
                  <a:srgbClr val="888888"/>
                </a:solidFill>
                <a:latin typeface="Calibri"/>
                <a:ea typeface="Calibri"/>
                <a:cs typeface="Calibri"/>
                <a:sym typeface="Calibri"/>
              </a:defRPr>
            </a:lvl4pPr>
            <a:lvl5pPr algn="r" indent="0" lvl="4" marL="0" marR="0" rtl="0">
              <a:spcBef>
                <a:spcPts val="0"/>
              </a:spcBef>
              <a:buNone/>
              <a:defRPr b="0" cap="none" i="0" strike="noStrike" sz="1200" u="none">
                <a:solidFill>
                  <a:srgbClr val="888888"/>
                </a:solidFill>
                <a:latin typeface="Calibri"/>
                <a:ea typeface="Calibri"/>
                <a:cs typeface="Calibri"/>
                <a:sym typeface="Calibri"/>
              </a:defRPr>
            </a:lvl5pPr>
            <a:lvl6pPr algn="r" indent="0" lvl="5" marL="0" marR="0" rtl="0">
              <a:spcBef>
                <a:spcPts val="0"/>
              </a:spcBef>
              <a:buNone/>
              <a:defRPr b="0" cap="none" i="0" strike="noStrike" sz="1200" u="none">
                <a:solidFill>
                  <a:srgbClr val="888888"/>
                </a:solidFill>
                <a:latin typeface="Calibri"/>
                <a:ea typeface="Calibri"/>
                <a:cs typeface="Calibri"/>
                <a:sym typeface="Calibri"/>
              </a:defRPr>
            </a:lvl6pPr>
            <a:lvl7pPr algn="r" indent="0" lvl="6" marL="0" marR="0" rtl="0">
              <a:spcBef>
                <a:spcPts val="0"/>
              </a:spcBef>
              <a:buNone/>
              <a:defRPr b="0" cap="none" i="0" strike="noStrike" sz="1200" u="none">
                <a:solidFill>
                  <a:srgbClr val="888888"/>
                </a:solidFill>
                <a:latin typeface="Calibri"/>
                <a:ea typeface="Calibri"/>
                <a:cs typeface="Calibri"/>
                <a:sym typeface="Calibri"/>
              </a:defRPr>
            </a:lvl7pPr>
            <a:lvl8pPr algn="r" indent="0" lvl="7" marL="0" marR="0" rtl="0">
              <a:spcBef>
                <a:spcPts val="0"/>
              </a:spcBef>
              <a:buNone/>
              <a:defRPr b="0" cap="none" i="0" strike="noStrike" sz="1200" u="none">
                <a:solidFill>
                  <a:srgbClr val="888888"/>
                </a:solidFill>
                <a:latin typeface="Calibri"/>
                <a:ea typeface="Calibri"/>
                <a:cs typeface="Calibri"/>
                <a:sym typeface="Calibri"/>
              </a:defRPr>
            </a:lvl8pPr>
            <a:lvl9pPr algn="r" indent="0" lvl="8" marL="0" marR="0" rtl="0">
              <a:spcBef>
                <a:spcPts val="0"/>
              </a:spcBef>
              <a:buNone/>
              <a:defRPr b="0" cap="none" i="0" strike="noStrike" sz="1200" u="non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altLang="nl-NL" lang="nl-NL"/>
              <a:t>‹#›</a:t>
            </a:fld>
            <a:endParaRPr/>
          </a:p>
        </p:txBody>
      </p:sp>
    </p:spTree>
  </p:cSld>
  <p:clrMap accent1="accent1" accent2="accent2" accent3="accent3" accent4="accent4" accent5="accent5" accent6="accent6" bg1="lt1" bg2="dk2" folHlink="folHlink" hlink="hlink" tx1="dk1" tx2="lt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arget="../media/image1.jp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2" Target="../notesSlides/notesSlide10.xml" Type="http://schemas.openxmlformats.org/officeDocument/2006/relationships/notesSlid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2" Target="../notesSlides/notesSlide11.xml" Type="http://schemas.openxmlformats.org/officeDocument/2006/relationships/notesSlid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3" Target="../media/image2.png" Type="http://schemas.openxmlformats.org/officeDocument/2006/relationships/image"/><Relationship Id="rId2" Target="../notesSlides/notesSlide12.xml" Type="http://schemas.openxmlformats.org/officeDocument/2006/relationships/notesSlid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3" Target="../media/image1.jpg" Type="http://schemas.openxmlformats.org/officeDocument/2006/relationships/image"/><Relationship Id="rId2" Target="../notesSlides/notesSlide13.xml" Type="http://schemas.openxmlformats.org/officeDocument/2006/relationships/notesSlide"/><Relationship Id="rId1" Target="../slideLayouts/slideLayout3.xml" Type="http://schemas.openxmlformats.org/officeDocument/2006/relationships/slideLayout"/></Relationships>
</file>

<file path=ppt/slides/_rels/slide14.xml.rels><?xml version="1.0" encoding="UTF-8" standalone="yes"?><Relationships xmlns="http://schemas.openxmlformats.org/package/2006/relationships"><Relationship Id="rId2" Target="../notesSlides/notesSlide14.xml" Type="http://schemas.openxmlformats.org/officeDocument/2006/relationships/notesSlide"/><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2" Target="../notesSlides/notesSlide15.xml" Type="http://schemas.openxmlformats.org/officeDocument/2006/relationships/notesSlide"/><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3" Target="../media/image1.jpg" Type="http://schemas.openxmlformats.org/officeDocument/2006/relationships/image"/><Relationship Id="rId2" Target="../notesSlides/notesSlide16.xml" Type="http://schemas.openxmlformats.org/officeDocument/2006/relationships/notesSlide"/><Relationship Id="rId1" Target="../slideLayouts/slideLayout3.xml" Type="http://schemas.openxmlformats.org/officeDocument/2006/relationships/slideLayout"/></Relationships>
</file>

<file path=ppt/slides/_rels/slide2.xml.rels><?xml version="1.0" encoding="UTF-8" standalone="yes"?><Relationships xmlns="http://schemas.openxmlformats.org/package/2006/relationships"><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3" Target="../media/image1.jpg" Type="http://schemas.openxmlformats.org/officeDocument/2006/relationships/image"/><Relationship Id="rId2" Target="../notesSlides/notesSlide3.xml" Type="http://schemas.openxmlformats.org/officeDocument/2006/relationships/notesSlide"/><Relationship Id="rId1" Target="../slideLayouts/slideLayout3.xml" Type="http://schemas.openxmlformats.org/officeDocument/2006/relationships/slideLayout"/></Relationships>
</file>

<file path=ppt/slides/_rels/slide4.xml.rels><?xml version="1.0" encoding="UTF-8" standalone="yes"?><Relationships xmlns="http://schemas.openxmlformats.org/package/2006/relationships"><Relationship Id="rId2" Target="../notesSlides/notesSlide4.xml" Type="http://schemas.openxmlformats.org/officeDocument/2006/relationships/notesSlid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2" Target="../notesSlides/notesSlide5.xml" Type="http://schemas.openxmlformats.org/officeDocument/2006/relationships/notesSlid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3" Target="../media/image1.jpg" Type="http://schemas.openxmlformats.org/officeDocument/2006/relationships/image"/><Relationship Id="rId2" Target="../notesSlides/notesSlide6.xml" Type="http://schemas.openxmlformats.org/officeDocument/2006/relationships/notesSlide"/><Relationship Id="rId1" Target="../slideLayouts/slideLayout3.xml" Type="http://schemas.openxmlformats.org/officeDocument/2006/relationships/slideLayout"/></Relationships>
</file>

<file path=ppt/slides/_rels/slide7.xml.rels><?xml version="1.0" encoding="UTF-8" standalone="yes"?><Relationships xmlns="http://schemas.openxmlformats.org/package/2006/relationships"><Relationship Id="rId2" Target="../notesSlides/notesSlide7.xml" Type="http://schemas.openxmlformats.org/officeDocument/2006/relationships/notesSlid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arget="../notesSlides/notesSlide8.xml" Type="http://schemas.openxmlformats.org/officeDocument/2006/relationships/notesSlid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2" Target="../notesSlides/notesSlide9.xml" Type="http://schemas.openxmlformats.org/officeDocument/2006/relationships/notesSlid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ctrTitle"/>
          </p:nvPr>
        </p:nvSpPr>
        <p:spPr>
          <a:xfrm>
            <a:off x="1698599" y="1918599"/>
            <a:ext cx="9201000" cy="1820700"/>
          </a:xfrm>
          <a:prstGeom prst="rect">
            <a:avLst/>
          </a:prstGeom>
          <a:noFill/>
          <a:ln>
            <a:noFill/>
          </a:ln>
        </p:spPr>
        <p:txBody>
          <a:bodyPr anchor="b" anchorCtr="0" bIns="45700" lIns="91425" numCol="1" rIns="91425" spcFirstLastPara="1" tIns="45700" wrap="square">
            <a:noAutofit/>
          </a:bodyPr>
          <a:lstStyle/>
          <a:p>
            <a:pPr algn="ctr" indent="0" lvl="0" marL="0" marR="0" rtl="0">
              <a:lnSpc>
                <a:spcPct val="90000"/>
              </a:lnSpc>
              <a:spcBef>
                <a:spcPts val="0"/>
              </a:spcBef>
              <a:spcAft>
                <a:spcPts val="0"/>
              </a:spcAft>
              <a:buClr>
                <a:schemeClr val="dk1"/>
              </a:buClr>
              <a:buSzPts val="7200"/>
              <a:buFont typeface="Calibri"/>
              <a:buNone/>
            </a:pPr>
            <a:r>
              <a:rPr altLang="nl-NL" b="0" cap="none" i="0" lang="nl-NL" strike="noStrike" sz="7200" u="none">
                <a:solidFill>
                  <a:schemeClr val="dk1"/>
                </a:solidFill>
                <a:latin typeface="Calibri"/>
                <a:ea typeface="Calibri"/>
                <a:cs typeface="Calibri"/>
                <a:sym typeface="Calibri"/>
              </a:rPr>
              <a:t>Extra ALV</a:t>
            </a:r>
            <a:r>
              <a:rPr altLang="nl-NL" b="0" cap="none" i="0" lang="nl-NL" strike="noStrike" sz="6000" u="none">
                <a:solidFill>
                  <a:schemeClr val="dk1"/>
                </a:solidFill>
                <a:latin typeface="Calibri"/>
                <a:ea typeface="Calibri"/>
                <a:cs typeface="Calibri"/>
                <a:sym typeface="Calibri"/>
              </a:rPr>
              <a:t>	</a:t>
            </a:r>
            <a:endParaRPr b="0" cap="none" i="0" strike="noStrike" sz="6000" u="none">
              <a:solidFill>
                <a:schemeClr val="dk1"/>
              </a:solidFill>
              <a:latin typeface="Calibri"/>
              <a:ea typeface="Calibri"/>
              <a:cs typeface="Calibri"/>
              <a:sym typeface="Calibri"/>
            </a:endParaRPr>
          </a:p>
        </p:txBody>
      </p:sp>
      <p:sp>
        <p:nvSpPr>
          <p:cNvPr id="85" name="Shape 85"/>
          <p:cNvSpPr txBox="1"/>
          <p:nvPr>
            <p:ph idx="1" type="subTitle"/>
          </p:nvPr>
        </p:nvSpPr>
        <p:spPr>
          <a:xfrm>
            <a:off x="1524000" y="3879113"/>
            <a:ext cx="9144000" cy="1655700"/>
          </a:xfrm>
          <a:prstGeom prst="rect">
            <a:avLst/>
          </a:prstGeom>
          <a:noFill/>
          <a:ln>
            <a:noFill/>
          </a:ln>
        </p:spPr>
        <p:txBody>
          <a:bodyPr anchor="t" anchorCtr="0" bIns="45700" lIns="91425" numCol="1" rIns="91425" spcFirstLastPara="1" tIns="45700" wrap="square">
            <a:noAutofit/>
          </a:bodyPr>
          <a:lstStyle/>
          <a:p>
            <a:pPr algn="ctr" indent="0" lvl="0" marL="0" marR="0" rtl="0">
              <a:lnSpc>
                <a:spcPct val="90000"/>
              </a:lnSpc>
              <a:spcBef>
                <a:spcPts val="0"/>
              </a:spcBef>
              <a:spcAft>
                <a:spcPts val="0"/>
              </a:spcAft>
              <a:buClr>
                <a:schemeClr val="dk1"/>
              </a:buClr>
              <a:buSzPts val="2400"/>
              <a:buFont typeface="Arial"/>
              <a:buNone/>
            </a:pPr>
            <a:r>
              <a:rPr altLang="nl-NL" b="0" cap="none" i="0" lang="nl-NL" strike="noStrike" sz="2400" u="none">
                <a:solidFill>
                  <a:schemeClr val="dk1"/>
                </a:solidFill>
                <a:latin typeface="Calibri"/>
                <a:ea typeface="Calibri"/>
                <a:cs typeface="Calibri"/>
                <a:sym typeface="Calibri"/>
              </a:rPr>
              <a:t>Atletiekvereniging DJA</a:t>
            </a:r>
            <a:endParaRPr/>
          </a:p>
          <a:p>
            <a:pPr algn="ctr" indent="0" lvl="0" marL="0" marR="0" rtl="0">
              <a:lnSpc>
                <a:spcPct val="90000"/>
              </a:lnSpc>
              <a:spcBef>
                <a:spcPts val="1000"/>
              </a:spcBef>
              <a:spcAft>
                <a:spcPts val="0"/>
              </a:spcAft>
              <a:buClr>
                <a:schemeClr val="dk1"/>
              </a:buClr>
              <a:buSzPts val="2400"/>
              <a:buFont typeface="Arial"/>
              <a:buNone/>
            </a:pPr>
            <a:r>
              <a:rPr altLang="nl-NL" b="0" cap="none" i="0" lang="nl-NL" strike="noStrike" sz="2400" u="none">
                <a:solidFill>
                  <a:schemeClr val="dk1"/>
                </a:solidFill>
                <a:latin typeface="Calibri"/>
                <a:ea typeface="Calibri"/>
                <a:cs typeface="Calibri"/>
                <a:sym typeface="Calibri"/>
              </a:rPr>
              <a:t>9 mei 2018</a:t>
            </a:r>
            <a:endParaRPr b="0" cap="none" i="0" strike="noStrike" sz="2400" u="none">
              <a:solidFill>
                <a:schemeClr val="dk1"/>
              </a:solidFill>
              <a:latin typeface="Calibri"/>
              <a:ea typeface="Calibri"/>
              <a:cs typeface="Calibri"/>
              <a:sym typeface="Calibri"/>
            </a:endParaRPr>
          </a:p>
        </p:txBody>
      </p:sp>
      <p:pic>
        <p:nvPicPr>
          <p:cNvPr id="86" name="Shape 86"/>
          <p:cNvPicPr preferRelativeResize="0"/>
          <p:nvPr/>
        </p:nvPicPr>
        <p:blipFill>
          <a:blip r:embed="rId3">
            <a:alphaModFix/>
          </a:blip>
          <a:stretch>
            <a:fillRect/>
          </a:stretch>
        </p:blipFill>
        <p:spPr>
          <a:xfrm>
            <a:off x="4982875" y="613675"/>
            <a:ext cx="2226250" cy="20238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4400"/>
              <a:buFont typeface="Calibri"/>
              <a:buNone/>
            </a:pPr>
            <a:r>
              <a:rPr altLang="nl-NL" b="0" cap="none" i="0" lang="nl-NL" strike="noStrike" sz="4400" u="none">
                <a:solidFill>
                  <a:schemeClr val="dk1"/>
                </a:solidFill>
                <a:latin typeface="Calibri"/>
                <a:ea typeface="Calibri"/>
                <a:cs typeface="Calibri"/>
                <a:sym typeface="Calibri"/>
              </a:rPr>
              <a:t>3. Hoe nemen we onze wettelijke verantwoordelijkheid als bestuur (1 van 2)? </a:t>
            </a:r>
            <a:endParaRPr b="0" cap="none" i="0" strike="noStrike" sz="4400" u="none">
              <a:solidFill>
                <a:schemeClr val="dk1"/>
              </a:solidFill>
              <a:latin typeface="Calibri"/>
              <a:ea typeface="Calibri"/>
              <a:cs typeface="Calibri"/>
              <a:sym typeface="Calibri"/>
            </a:endParaRPr>
          </a:p>
        </p:txBody>
      </p:sp>
      <p:sp>
        <p:nvSpPr>
          <p:cNvPr id="143" name="Shape 143"/>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Autofit/>
          </a:bodyPr>
          <a:lstStyle/>
          <a:p>
            <a:pPr algn="l" indent="-228600" lvl="0" marL="228600" marR="0" rtl="0">
              <a:lnSpc>
                <a:spcPct val="90000"/>
              </a:lnSpc>
              <a:spcBef>
                <a:spcPts val="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We zijn als bestuur met elkaar nagegaan welke persoonsgegevens we bewaren, en welke risico’s hieraan kleven.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Gegevens van oud-leden (inclusief overledenen) worden binnen 2 jaar na de beëindiging van het lidmaatschap uit de actieve ledenadministratie en nieuwsbriefvermeldingen verwijderd. Dit laat onverlet de bovengenoemde rechten van een lid om bijvoorbeeld actief om verwijdering te vragen. Mogelijke uitzondering hierop is het (beperkt) bewaren van gegevens voor (uitsluitend) historische, statistische of wetenschappelijke doeleinden. Voor zover hiervan gebruik wordt gemaakt, staat dit beschreven in het privacy beleid.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Indien en voor zover we kopieën of backups hebben gemaakt met bestanden met persoonsgegevens is bekend waar, door wie en hoe deze worden bewaard.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We voorkomen bij ons handelen dat persoonsgegevens onnodig openbaar worden. Zo sturen we mailtjes naar een grote groep ontvangers tegelijkertijd in bcc.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Alle contact/presentie/inschrijfformulieren zijn beperkt tot wat nodig is voor het te dienen doel van de inschrijving of onderliggende activiteit. Overbodige lijstjes worden geschrapt.</a:t>
            </a:r>
            <a:endParaRPr b="0" cap="none" i="0" strike="noStrike" sz="1600" u="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4400"/>
              <a:buFont typeface="Calibri"/>
              <a:buNone/>
            </a:pPr>
            <a:r>
              <a:rPr altLang="nl-NL" b="0" cap="none" i="0" lang="nl-NL" strike="noStrike" sz="4400" u="none">
                <a:solidFill>
                  <a:schemeClr val="dk1"/>
                </a:solidFill>
                <a:latin typeface="Calibri"/>
                <a:ea typeface="Calibri"/>
                <a:cs typeface="Calibri"/>
                <a:sym typeface="Calibri"/>
              </a:rPr>
              <a:t>4. Hoe nemen we onze wettelijke verantwoordelijkheid als bestuur (2 van 2)? </a:t>
            </a:r>
            <a:endParaRPr b="0" cap="none" i="0" strike="noStrike" sz="4400" u="none">
              <a:solidFill>
                <a:schemeClr val="dk1"/>
              </a:solidFill>
              <a:latin typeface="Calibri"/>
              <a:ea typeface="Calibri"/>
              <a:cs typeface="Calibri"/>
              <a:sym typeface="Calibri"/>
            </a:endParaRPr>
          </a:p>
        </p:txBody>
      </p:sp>
      <p:sp>
        <p:nvSpPr>
          <p:cNvPr id="149" name="Shape 149"/>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Autofit/>
          </a:bodyPr>
          <a:lstStyle/>
          <a:p>
            <a:pPr algn="l" indent="-228600" lvl="0" marL="228600" marR="0" rtl="0">
              <a:lnSpc>
                <a:spcPct val="70000"/>
              </a:lnSpc>
              <a:spcBef>
                <a:spcPts val="0"/>
              </a:spcBef>
              <a:spcAft>
                <a:spcPts val="0"/>
              </a:spcAft>
              <a:buClr>
                <a:schemeClr val="dk1"/>
              </a:buClr>
              <a:buSzPts val="1540"/>
              <a:buFont typeface="Arial"/>
              <a:buChar char="•"/>
            </a:pPr>
            <a:r>
              <a:rPr altLang="nl-NL" b="0" cap="none" i="0" lang="nl-NL" strike="noStrike" sz="1540" u="none">
                <a:solidFill>
                  <a:schemeClr val="dk1"/>
                </a:solidFill>
                <a:latin typeface="Calibri"/>
                <a:ea typeface="Calibri"/>
                <a:cs typeface="Calibri"/>
                <a:sym typeface="Calibri"/>
              </a:rPr>
              <a:t>We hebben onze vrijwilligers geïnformeerd zodat ze weten welke procedures er binnen de organisatie zijn voor het omgaan met persoonsgegevens. </a:t>
            </a:r>
            <a:endParaRPr b="0" cap="none" i="0" strike="noStrike" sz="1540" u="none">
              <a:solidFill>
                <a:schemeClr val="dk1"/>
              </a:solidFill>
              <a:latin typeface="Calibri"/>
              <a:ea typeface="Calibri"/>
              <a:cs typeface="Calibri"/>
              <a:sym typeface="Calibri"/>
            </a:endParaRPr>
          </a:p>
          <a:p>
            <a:pPr algn="l" indent="-228600" lvl="0" marL="228600" marR="0" rtl="0">
              <a:lnSpc>
                <a:spcPct val="70000"/>
              </a:lnSpc>
              <a:spcBef>
                <a:spcPts val="1000"/>
              </a:spcBef>
              <a:spcAft>
                <a:spcPts val="0"/>
              </a:spcAft>
              <a:buClr>
                <a:schemeClr val="dk1"/>
              </a:buClr>
              <a:buSzPts val="1540"/>
              <a:buFont typeface="Arial"/>
              <a:buChar char="•"/>
            </a:pPr>
            <a:r>
              <a:rPr altLang="nl-NL" b="0" cap="none" i="0" lang="nl-NL" strike="noStrike" sz="1540" u="none">
                <a:solidFill>
                  <a:schemeClr val="dk1"/>
                </a:solidFill>
                <a:latin typeface="Calibri"/>
                <a:ea typeface="Calibri"/>
                <a:cs typeface="Calibri"/>
                <a:sym typeface="Calibri"/>
              </a:rPr>
              <a:t>Bestuursleden ondertekenen bij het aanvaarden van hun functie een korte geheimhoudingsverklaring. Bij beëindiging van het bestuurslidmaatschap vragen we ook eventueel lokaal opgeslagen persoonsgegevens te overhandigen en geen kopieën te bewaren, c.q. te vernietigen. </a:t>
            </a:r>
            <a:endParaRPr/>
          </a:p>
          <a:p>
            <a:pPr algn="l" indent="-228600" lvl="0" marL="228600" marR="0" rtl="0">
              <a:lnSpc>
                <a:spcPct val="70000"/>
              </a:lnSpc>
              <a:spcBef>
                <a:spcPts val="1000"/>
              </a:spcBef>
              <a:spcAft>
                <a:spcPts val="0"/>
              </a:spcAft>
              <a:buClr>
                <a:schemeClr val="dk1"/>
              </a:buClr>
              <a:buSzPts val="1540"/>
              <a:buFont typeface="Arial"/>
              <a:buChar char="•"/>
            </a:pPr>
            <a:r>
              <a:rPr altLang="nl-NL" b="0" cap="none" i="0" lang="nl-NL" strike="noStrike" sz="1540" u="none">
                <a:solidFill>
                  <a:schemeClr val="dk1"/>
                </a:solidFill>
                <a:latin typeface="Calibri"/>
                <a:ea typeface="Calibri"/>
                <a:cs typeface="Calibri"/>
                <a:sym typeface="Calibri"/>
              </a:rPr>
              <a:t>Voor zover van toepassing hebben we met externe partijen die onze persoonsgegevens verwerken een dataverwerkingsovereenkomst afgesloten (bijv. hosting en (e-mail)verzendpartijen). In deze overeenkomst is o.m. opgenomen hoe lang de persoonsgegevens bewaard blijven en wanneer deze na gebruik vernietigd worden. </a:t>
            </a:r>
            <a:endParaRPr/>
          </a:p>
          <a:p>
            <a:pPr algn="l" indent="-228600" lvl="0" marL="228600" marR="0" rtl="0">
              <a:lnSpc>
                <a:spcPct val="70000"/>
              </a:lnSpc>
              <a:spcBef>
                <a:spcPts val="1000"/>
              </a:spcBef>
              <a:spcAft>
                <a:spcPts val="0"/>
              </a:spcAft>
              <a:buClr>
                <a:schemeClr val="dk1"/>
              </a:buClr>
              <a:buSzPts val="1540"/>
              <a:buFont typeface="Arial"/>
              <a:buChar char="•"/>
            </a:pPr>
            <a:r>
              <a:rPr altLang="nl-NL" b="0" cap="none" i="0" lang="nl-NL" strike="noStrike" sz="1540" u="none">
                <a:solidFill>
                  <a:schemeClr val="dk1"/>
                </a:solidFill>
                <a:latin typeface="Calibri"/>
                <a:ea typeface="Calibri"/>
                <a:cs typeface="Calibri"/>
                <a:sym typeface="Calibri"/>
              </a:rPr>
              <a:t>We sluiten voor wat betreft de procedure voor het melden van datalekken aan de Autoriteit Persoonsgegevens (AP) en betrokkenen aan bij het protocol datalekken op de website van de AP en nemen dit besluit op in ons schriftelijke privacy beleid. </a:t>
            </a:r>
            <a:endParaRPr/>
          </a:p>
          <a:p>
            <a:pPr algn="l" indent="-228600" lvl="0" marL="228600" marR="0" rtl="0">
              <a:lnSpc>
                <a:spcPct val="70000"/>
              </a:lnSpc>
              <a:spcBef>
                <a:spcPts val="1000"/>
              </a:spcBef>
              <a:spcAft>
                <a:spcPts val="0"/>
              </a:spcAft>
              <a:buClr>
                <a:schemeClr val="dk1"/>
              </a:buClr>
              <a:buSzPts val="1540"/>
              <a:buFont typeface="Arial"/>
              <a:buChar char="•"/>
            </a:pPr>
            <a:r>
              <a:rPr altLang="nl-NL" b="0" cap="none" i="0" lang="nl-NL" strike="noStrike" sz="1540" u="none">
                <a:solidFill>
                  <a:schemeClr val="dk1"/>
                </a:solidFill>
                <a:latin typeface="Calibri"/>
                <a:ea typeface="Calibri"/>
                <a:cs typeface="Calibri"/>
                <a:sym typeface="Calibri"/>
              </a:rPr>
              <a:t>We hebben maatregelen genomen om te voorkomen dat onbevoegden persoonsgegevens kunnen inzien. </a:t>
            </a:r>
            <a:endParaRPr/>
          </a:p>
          <a:p>
            <a:pPr algn="l" indent="-228600" lvl="0" marL="228600" marR="0" rtl="0">
              <a:lnSpc>
                <a:spcPct val="70000"/>
              </a:lnSpc>
              <a:spcBef>
                <a:spcPts val="1000"/>
              </a:spcBef>
              <a:spcAft>
                <a:spcPts val="0"/>
              </a:spcAft>
              <a:buClr>
                <a:schemeClr val="dk1"/>
              </a:buClr>
              <a:buSzPts val="1540"/>
              <a:buFont typeface="Arial"/>
              <a:buChar char="•"/>
            </a:pPr>
            <a:r>
              <a:rPr altLang="nl-NL" b="0" cap="none" i="0" lang="nl-NL" strike="noStrike" sz="1540" u="none">
                <a:solidFill>
                  <a:schemeClr val="dk1"/>
                </a:solidFill>
                <a:latin typeface="Calibri"/>
                <a:ea typeface="Calibri"/>
                <a:cs typeface="Calibri"/>
                <a:sym typeface="Calibri"/>
              </a:rPr>
              <a:t>Onze website en computers die worden gebruikt voor gegevensverwerking- of opslag zijn voldoende beveiligd tegen hacken / (virus)inbraken van buitenaf. -De website heeft een beveiligingscertificaat (https://) -PC’s beschikken over actuele antivirus software en er vindt een regelmatige (veilige) backup van gegevens plaats -E-mail wordt via beveiligde servers ontvangen en verzonden -Externe gegevensdragers (zoals USB sticks) zijn in kaart gebracht en ieders verantwoordelijkheid hiervoor is benoemd. -Ook papieren archieven worden meegenomen in de beschermings- en controlecyclus </a:t>
            </a:r>
            <a:endParaRPr/>
          </a:p>
          <a:p>
            <a:pPr algn="l" indent="-228600" lvl="0" marL="228600" marR="0" rtl="0">
              <a:lnSpc>
                <a:spcPct val="70000"/>
              </a:lnSpc>
              <a:spcBef>
                <a:spcPts val="1000"/>
              </a:spcBef>
              <a:spcAft>
                <a:spcPts val="0"/>
              </a:spcAft>
              <a:buClr>
                <a:schemeClr val="dk1"/>
              </a:buClr>
              <a:buSzPts val="1540"/>
              <a:buFont typeface="Arial"/>
              <a:buChar char="•"/>
            </a:pPr>
            <a:r>
              <a:rPr altLang="nl-NL" b="0" cap="none" i="0" lang="nl-NL" strike="noStrike" sz="1540" u="none">
                <a:solidFill>
                  <a:schemeClr val="dk1"/>
                </a:solidFill>
                <a:latin typeface="Calibri"/>
                <a:ea typeface="Calibri"/>
                <a:cs typeface="Calibri"/>
                <a:sym typeface="Calibri"/>
              </a:rPr>
              <a:t>We hebben een privacyverklaring geplaatst op onze website en/of verspreid onder de leden, waarin beschreven wordt dat er persoonsgegevens verzameld worden en wat er met de data gedaan wordt. De verklaring hebben we ter goedkeuring en algemene kennisneming voorgelegd aan de ledenvergadering. </a:t>
            </a:r>
            <a:endParaRPr/>
          </a:p>
          <a:p>
            <a:pPr algn="l" indent="-228600" lvl="0" marL="228600" marR="0" rtl="0">
              <a:lnSpc>
                <a:spcPct val="70000"/>
              </a:lnSpc>
              <a:spcBef>
                <a:spcPts val="1000"/>
              </a:spcBef>
              <a:spcAft>
                <a:spcPts val="0"/>
              </a:spcAft>
              <a:buClr>
                <a:schemeClr val="dk1"/>
              </a:buClr>
              <a:buSzPts val="1540"/>
              <a:buFont typeface="Arial"/>
              <a:buChar char="•"/>
            </a:pPr>
            <a:r>
              <a:rPr altLang="nl-NL" b="0" cap="none" i="0" lang="nl-NL" strike="noStrike" sz="1540" u="none">
                <a:solidFill>
                  <a:schemeClr val="dk1"/>
                </a:solidFill>
                <a:latin typeface="Calibri"/>
                <a:ea typeface="Calibri"/>
                <a:cs typeface="Calibri"/>
                <a:sym typeface="Calibri"/>
              </a:rPr>
              <a:t>Privacy is (voortaan) standaard een overweging bij activiteiten.</a:t>
            </a:r>
            <a:endParaRPr b="0" cap="none" i="0" strike="noStrike" sz="1540" u="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4400"/>
              <a:buFont typeface="Calibri"/>
              <a:buNone/>
            </a:pPr>
            <a:r>
              <a:rPr altLang="nl-NL" b="0" cap="none" i="0" lang="nl-NL" strike="noStrike" sz="4400" u="none">
                <a:solidFill>
                  <a:schemeClr val="dk1"/>
                </a:solidFill>
                <a:latin typeface="Calibri"/>
                <a:ea typeface="Calibri"/>
                <a:cs typeface="Calibri"/>
                <a:sym typeface="Calibri"/>
              </a:rPr>
              <a:t>5. Daarmee handelen wij in overeenstemming met de AVG! </a:t>
            </a:r>
            <a:endParaRPr b="0" cap="none" i="0" strike="noStrike" sz="4400" u="none">
              <a:solidFill>
                <a:schemeClr val="dk1"/>
              </a:solidFill>
              <a:latin typeface="Calibri"/>
              <a:ea typeface="Calibri"/>
              <a:cs typeface="Calibri"/>
              <a:sym typeface="Calibri"/>
            </a:endParaRPr>
          </a:p>
        </p:txBody>
      </p:sp>
      <p:sp>
        <p:nvSpPr>
          <p:cNvPr id="155" name="Shape 155"/>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Autofit/>
          </a:bodyPr>
          <a:lstStyle/>
          <a:p>
            <a:pPr algn="l" indent="-228600" lvl="0" marL="228600" marR="0" rtl="0">
              <a:lnSpc>
                <a:spcPct val="90000"/>
              </a:lnSpc>
              <a:spcBef>
                <a:spcPts val="0"/>
              </a:spcBef>
              <a:spcAft>
                <a:spcPts val="0"/>
              </a:spcAft>
              <a:buClr>
                <a:schemeClr val="dk1"/>
              </a:buClr>
              <a:buSzPts val="2800"/>
              <a:buFont typeface="Arial"/>
              <a:buChar char="•"/>
            </a:pPr>
            <a:r>
              <a:rPr altLang="nl-NL" b="0" cap="none" i="0" lang="nl-NL" strike="noStrike" sz="2800" u="none">
                <a:solidFill>
                  <a:schemeClr val="dk1"/>
                </a:solidFill>
                <a:latin typeface="Calibri"/>
                <a:ea typeface="Calibri"/>
                <a:cs typeface="Calibri"/>
                <a:sym typeface="Calibri"/>
              </a:rPr>
              <a:t>Privacy document gezamenlijk doorlopen. Feedback welkom!</a:t>
            </a:r>
            <a:endParaRPr b="0" cap="none" i="0" strike="noStrike" sz="2800" u="none">
              <a:solidFill>
                <a:schemeClr val="dk1"/>
              </a:solidFill>
              <a:latin typeface="Calibri"/>
              <a:ea typeface="Calibri"/>
              <a:cs typeface="Calibri"/>
              <a:sym typeface="Calibri"/>
            </a:endParaRPr>
          </a:p>
        </p:txBody>
      </p:sp>
      <p:pic>
        <p:nvPicPr>
          <p:cNvPr id="156" name="Shape 156"/>
          <p:cNvPicPr preferRelativeResize="0"/>
          <p:nvPr/>
        </p:nvPicPr>
        <p:blipFill rotWithShape="1">
          <a:blip r:embed="rId3">
            <a:alphaModFix/>
          </a:blip>
          <a:srcRect b="0" l="0" r="0" t="0"/>
          <a:stretch/>
        </p:blipFill>
        <p:spPr>
          <a:xfrm>
            <a:off x="3940821" y="2912178"/>
            <a:ext cx="3542963" cy="29893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831850" y="1709738"/>
            <a:ext cx="10515600" cy="2852700"/>
          </a:xfrm>
          <a:prstGeom prst="rect">
            <a:avLst/>
          </a:prstGeom>
        </p:spPr>
        <p:txBody>
          <a:bodyPr anchor="b" anchorCtr="0" bIns="45700" lIns="91425" numCol="1" rIns="91425" spcFirstLastPara="1" tIns="45700" wrap="square">
            <a:noAutofit/>
          </a:bodyPr>
          <a:lstStyle/>
          <a:p>
            <a:pPr indent="0" lvl="0" marL="0" rtl="0">
              <a:spcBef>
                <a:spcPts val="1000"/>
              </a:spcBef>
              <a:spcAft>
                <a:spcPts val="0"/>
              </a:spcAft>
              <a:buNone/>
            </a:pPr>
            <a:r>
              <a:rPr altLang="nl-NL" lang="nl-NL" sz="4000"/>
              <a:t>Aanpassing / toevoeging Huishoudelijk Reglement</a:t>
            </a:r>
            <a:endParaRPr sz="4000"/>
          </a:p>
        </p:txBody>
      </p:sp>
      <p:sp>
        <p:nvSpPr>
          <p:cNvPr id="162" name="Shape 162"/>
          <p:cNvSpPr txBox="1"/>
          <p:nvPr>
            <p:ph idx="1" type="body"/>
          </p:nvPr>
        </p:nvSpPr>
        <p:spPr>
          <a:xfrm>
            <a:off x="831850" y="4589463"/>
            <a:ext cx="10515600" cy="1500300"/>
          </a:xfrm>
          <a:prstGeom prst="rect">
            <a:avLst/>
          </a:prstGeom>
        </p:spPr>
        <p:txBody>
          <a:bodyPr anchor="t" anchorCtr="0" bIns="45700" lIns="91425" numCol="1" rIns="91425" spcFirstLastPara="1" tIns="45700" wrap="square">
            <a:noAutofit/>
          </a:bodyPr>
          <a:lstStyle/>
          <a:p>
            <a:pPr indent="0" lvl="0" marL="0">
              <a:spcBef>
                <a:spcPts val="1000"/>
              </a:spcBef>
              <a:spcAft>
                <a:spcPts val="0"/>
              </a:spcAft>
              <a:buClr>
                <a:schemeClr val="dk1"/>
              </a:buClr>
              <a:buSzPts val="1100"/>
              <a:buFont typeface="Arial"/>
              <a:buNone/>
            </a:pPr>
            <a:r>
              <a:rPr altLang="nl-NL" lang="nl-NL" sz="2800">
                <a:solidFill>
                  <a:schemeClr val="dk1"/>
                </a:solidFill>
              </a:rPr>
              <a:t>A</a:t>
            </a:r>
            <a:r>
              <a:rPr altLang="nl-NL" lang="nl-NL" sz="2800">
                <a:solidFill>
                  <a:schemeClr val="dk1"/>
                </a:solidFill>
              </a:rPr>
              <a:t>lcohol- en rookbeleid</a:t>
            </a:r>
            <a:endParaRPr sz="2800"/>
          </a:p>
        </p:txBody>
      </p:sp>
      <p:pic>
        <p:nvPicPr>
          <p:cNvPr id="163" name="Shape 163"/>
          <p:cNvPicPr preferRelativeResize="0"/>
          <p:nvPr/>
        </p:nvPicPr>
        <p:blipFill>
          <a:blip r:embed="rId3">
            <a:alphaModFix/>
          </a:blip>
          <a:stretch>
            <a:fillRect/>
          </a:stretch>
        </p:blipFill>
        <p:spPr>
          <a:xfrm>
            <a:off x="8742963" y="297912"/>
            <a:ext cx="3137930" cy="2852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838200" y="365125"/>
            <a:ext cx="10515600" cy="1325700"/>
          </a:xfrm>
          <a:prstGeom prst="rect">
            <a:avLst/>
          </a:prstGeom>
        </p:spPr>
        <p:txBody>
          <a:bodyPr anchor="ctr" anchorCtr="0" bIns="45700" lIns="91425" numCol="1" rIns="91425" spcFirstLastPara="1" tIns="45700" wrap="square">
            <a:noAutofit/>
          </a:bodyPr>
          <a:lstStyle/>
          <a:p>
            <a:pPr indent="0" lvl="0" marL="0">
              <a:spcBef>
                <a:spcPts val="0"/>
              </a:spcBef>
              <a:spcAft>
                <a:spcPts val="0"/>
              </a:spcAft>
              <a:buNone/>
            </a:pPr>
            <a:r>
              <a:rPr altLang="nl-NL" lang="nl-NL"/>
              <a:t>Wat er nu staat...</a:t>
            </a:r>
            <a:endParaRPr/>
          </a:p>
        </p:txBody>
      </p:sp>
      <p:sp>
        <p:nvSpPr>
          <p:cNvPr id="169" name="Shape 169"/>
          <p:cNvSpPr txBox="1"/>
          <p:nvPr>
            <p:ph idx="1" type="body"/>
          </p:nvPr>
        </p:nvSpPr>
        <p:spPr>
          <a:xfrm>
            <a:off x="838200" y="1825625"/>
            <a:ext cx="10515600" cy="4651500"/>
          </a:xfrm>
          <a:prstGeom prst="rect">
            <a:avLst/>
          </a:prstGeom>
        </p:spPr>
        <p:txBody>
          <a:bodyPr anchor="t" anchorCtr="0" bIns="45700" lIns="91425" numCol="1" rIns="91425" spcFirstLastPara="1" tIns="45700" wrap="square">
            <a:noAutofit/>
          </a:bodyPr>
          <a:lstStyle/>
          <a:p>
            <a:pPr indent="0" lvl="0" marL="0" rtl="0">
              <a:lnSpc>
                <a:spcPct val="100000"/>
              </a:lnSpc>
              <a:spcBef>
                <a:spcPts val="0"/>
              </a:spcBef>
              <a:spcAft>
                <a:spcPts val="0"/>
              </a:spcAft>
              <a:buClr>
                <a:schemeClr val="dk1"/>
              </a:buClr>
              <a:buSzPts val="1100"/>
              <a:buFont typeface="Arial"/>
              <a:buNone/>
            </a:pPr>
            <a:r>
              <a:rPr altLang="nl-NL" b="1" lang="nl-NL" sz="2000" u="sng"/>
              <a:t>ART.11</a:t>
            </a:r>
            <a:r>
              <a:rPr altLang="nl-NL" b="1" lang="nl-NL" sz="2000"/>
              <a:t>	 SPORTKANTINE.</a:t>
            </a:r>
            <a:endParaRPr sz="2000"/>
          </a:p>
          <a:p>
            <a:pPr indent="0" lvl="0" marL="457200" rtl="0">
              <a:lnSpc>
                <a:spcPct val="100000"/>
              </a:lnSpc>
              <a:spcBef>
                <a:spcPts val="0"/>
              </a:spcBef>
              <a:spcAft>
                <a:spcPts val="0"/>
              </a:spcAft>
              <a:buClr>
                <a:schemeClr val="dk1"/>
              </a:buClr>
              <a:buSzPts val="1100"/>
              <a:buFont typeface="Arial"/>
              <a:buNone/>
            </a:pPr>
            <a:r>
              <a:rPr altLang="nl-NL" lang="nl-NL" sz="2000"/>
              <a:t>De vereniging heeft de kantine in eigen beheer, daardoor is zij verplicht tot het hebben van een bestuursreglement alcoholverstrekking. Dit reglement is ter inzage aanwezig in de kantine. Bij overtreding van het gestelde in bedoeld bestuursreglement alcoholverstrekking is het bestuur verplicht tot het  opleggen van sancties aan betrokkene(n). De mogelijke sancties zijn verwoord in ART. 6 (zes) van dit huishoudelijk reglement.</a:t>
            </a:r>
            <a:endParaRPr sz="2000"/>
          </a:p>
          <a:p>
            <a:pPr indent="0" lvl="0" marL="0">
              <a:spcBef>
                <a:spcPts val="1000"/>
              </a:spcBef>
              <a:spcAft>
                <a:spcPts val="0"/>
              </a:spcAft>
              <a:buNone/>
            </a:pPr>
            <a:r>
              <a:t/>
            </a: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838200" y="365125"/>
            <a:ext cx="10515600" cy="1325700"/>
          </a:xfrm>
          <a:prstGeom prst="rect">
            <a:avLst/>
          </a:prstGeom>
        </p:spPr>
        <p:txBody>
          <a:bodyPr anchor="ctr" anchorCtr="0" bIns="45700" lIns="91425" numCol="1" rIns="91425" spcFirstLastPara="1" tIns="45700" wrap="square">
            <a:noAutofit/>
          </a:bodyPr>
          <a:lstStyle/>
          <a:p>
            <a:pPr indent="0" lvl="0" marL="0" rtl="0">
              <a:spcBef>
                <a:spcPts val="0"/>
              </a:spcBef>
              <a:spcAft>
                <a:spcPts val="0"/>
              </a:spcAft>
              <a:buNone/>
            </a:pPr>
            <a:r>
              <a:rPr altLang="nl-NL" lang="nl-NL"/>
              <a:t>Wat er na wijziging staat...</a:t>
            </a:r>
            <a:endParaRPr/>
          </a:p>
        </p:txBody>
      </p:sp>
      <p:sp>
        <p:nvSpPr>
          <p:cNvPr id="175" name="Shape 175"/>
          <p:cNvSpPr txBox="1"/>
          <p:nvPr>
            <p:ph idx="1" type="body"/>
          </p:nvPr>
        </p:nvSpPr>
        <p:spPr>
          <a:xfrm>
            <a:off x="838200" y="1825625"/>
            <a:ext cx="10515600" cy="4651500"/>
          </a:xfrm>
          <a:prstGeom prst="rect">
            <a:avLst/>
          </a:prstGeom>
        </p:spPr>
        <p:txBody>
          <a:bodyPr anchor="t" anchorCtr="0" bIns="45700" lIns="91425" numCol="1" rIns="91425" spcFirstLastPara="1" tIns="45700" wrap="square">
            <a:noAutofit/>
          </a:bodyPr>
          <a:lstStyle/>
          <a:p>
            <a:pPr indent="0" lvl="0" marL="0" rtl="0">
              <a:lnSpc>
                <a:spcPct val="100000"/>
              </a:lnSpc>
              <a:spcBef>
                <a:spcPts val="0"/>
              </a:spcBef>
              <a:spcAft>
                <a:spcPts val="0"/>
              </a:spcAft>
              <a:buNone/>
            </a:pPr>
            <a:r>
              <a:rPr altLang="nl-NL" b="1" lang="nl-NL" sz="2000" u="sng"/>
              <a:t>ART. 11</a:t>
            </a:r>
            <a:r>
              <a:rPr altLang="nl-NL" b="1" lang="nl-NL" sz="2000"/>
              <a:t>: ALCOHOL- EN ROOKBELEID</a:t>
            </a:r>
            <a:endParaRPr b="1" sz="2000"/>
          </a:p>
          <a:p>
            <a:pPr indent="457200" lvl="0" marL="0" rtl="0">
              <a:lnSpc>
                <a:spcPct val="100000"/>
              </a:lnSpc>
              <a:spcBef>
                <a:spcPts val="0"/>
              </a:spcBef>
              <a:spcAft>
                <a:spcPts val="0"/>
              </a:spcAft>
              <a:buNone/>
            </a:pPr>
            <a:r>
              <a:t/>
            </a:r>
            <a:endParaRPr b="1" sz="2000"/>
          </a:p>
          <a:p>
            <a:pPr indent="457200" lvl="0" marL="0" rtl="0">
              <a:lnSpc>
                <a:spcPct val="100000"/>
              </a:lnSpc>
              <a:spcBef>
                <a:spcPts val="0"/>
              </a:spcBef>
              <a:spcAft>
                <a:spcPts val="0"/>
              </a:spcAft>
              <a:buNone/>
            </a:pPr>
            <a:r>
              <a:rPr altLang="nl-NL" b="1" lang="nl-NL" sz="2000"/>
              <a:t>a. ALCOHOL</a:t>
            </a:r>
            <a:endParaRPr sz="2000"/>
          </a:p>
          <a:p>
            <a:pPr indent="0" lvl="0" marL="457200" rtl="0">
              <a:lnSpc>
                <a:spcPct val="100000"/>
              </a:lnSpc>
              <a:spcBef>
                <a:spcPts val="0"/>
              </a:spcBef>
              <a:spcAft>
                <a:spcPts val="0"/>
              </a:spcAft>
              <a:buNone/>
            </a:pPr>
            <a:r>
              <a:rPr altLang="nl-NL" lang="nl-NL" sz="2000"/>
              <a:t>De vereniging heeft de kantine in eigen beheer, daardoor is zij verplicht tot het hebben van een  bestuursreglement alcoholverstrekking. Dit reglement is ter inzage aanwezig in de kantine. Bij overtreding van het gestelde in bedoeld bestuursreglement alcoholverstrekking kan het bestuur verplicht worden tot het  opleggen van sancties aan betrokkene(n). De mogelijke sancties zijn verwoord in ART. 6 (zes) van dit huishoudelijk reglement.</a:t>
            </a:r>
            <a:endParaRPr sz="2000"/>
          </a:p>
          <a:p>
            <a:pPr indent="0" lvl="0" marL="0" rtl="0">
              <a:lnSpc>
                <a:spcPct val="100000"/>
              </a:lnSpc>
              <a:spcBef>
                <a:spcPts val="0"/>
              </a:spcBef>
              <a:spcAft>
                <a:spcPts val="0"/>
              </a:spcAft>
              <a:buNone/>
            </a:pPr>
            <a:r>
              <a:rPr altLang="nl-NL" lang="nl-NL" sz="2000"/>
              <a:t>	</a:t>
            </a:r>
            <a:endParaRPr sz="2000"/>
          </a:p>
          <a:p>
            <a:pPr indent="457200" lvl="0" marL="0" rtl="0">
              <a:lnSpc>
                <a:spcPct val="100000"/>
              </a:lnSpc>
              <a:spcBef>
                <a:spcPts val="0"/>
              </a:spcBef>
              <a:spcAft>
                <a:spcPts val="0"/>
              </a:spcAft>
              <a:buNone/>
            </a:pPr>
            <a:r>
              <a:rPr altLang="nl-NL" b="1" lang="nl-NL" sz="2000"/>
              <a:t>b. ROKEN</a:t>
            </a:r>
            <a:endParaRPr b="1" sz="2000"/>
          </a:p>
          <a:p>
            <a:pPr indent="0" lvl="0" marL="457200" rtl="0">
              <a:lnSpc>
                <a:spcPct val="100000"/>
              </a:lnSpc>
              <a:spcBef>
                <a:spcPts val="0"/>
              </a:spcBef>
              <a:spcAft>
                <a:spcPts val="0"/>
              </a:spcAft>
              <a:buClr>
                <a:schemeClr val="dk1"/>
              </a:buClr>
              <a:buSzPts val="1100"/>
              <a:buFont typeface="Arial"/>
              <a:buNone/>
            </a:pPr>
            <a:r>
              <a:rPr altLang="nl-NL" lang="nl-NL" sz="2000"/>
              <a:t>Atletiekvereniging De Jonge Athleet (DJA) is rookvrij. Zowel in de kantine als op gehele accommodatie. Dit geldt voor alle typen tabak als e-sigaretten en aanverwanten. Zo geven we kinderen het goede voorbeeld op onze sportvereniging. DJA is een belangrijke omgeving in het leven van opgroeiende kinderen. Met een rookvrij sportterrein beschermen we de jeugd tegen de verleiding om te gaan roken en het schadelijke meeroken. </a:t>
            </a:r>
            <a:endParaRPr sz="2000"/>
          </a:p>
          <a:p>
            <a:pPr indent="0" lvl="0" marL="0" rtl="0">
              <a:spcBef>
                <a:spcPts val="100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type="title"/>
          </p:nvPr>
        </p:nvSpPr>
        <p:spPr>
          <a:xfrm>
            <a:off x="831850" y="1709738"/>
            <a:ext cx="10515600" cy="2852700"/>
          </a:xfrm>
          <a:prstGeom prst="rect">
            <a:avLst/>
          </a:prstGeom>
        </p:spPr>
        <p:txBody>
          <a:bodyPr anchor="b" anchorCtr="0" bIns="45700" lIns="91425" numCol="1" rIns="91425" spcFirstLastPara="1" tIns="45700" wrap="square">
            <a:noAutofit/>
          </a:bodyPr>
          <a:lstStyle/>
          <a:p>
            <a:pPr indent="0" lvl="0" marL="0">
              <a:spcBef>
                <a:spcPts val="0"/>
              </a:spcBef>
              <a:spcAft>
                <a:spcPts val="0"/>
              </a:spcAft>
              <a:buNone/>
            </a:pPr>
            <a:r>
              <a:rPr altLang="nl-NL" lang="nl-NL"/>
              <a:t>Rondvraag</a:t>
            </a:r>
            <a:endParaRPr/>
          </a:p>
        </p:txBody>
      </p:sp>
      <p:pic>
        <p:nvPicPr>
          <p:cNvPr id="181" name="Shape 181"/>
          <p:cNvPicPr preferRelativeResize="0"/>
          <p:nvPr/>
        </p:nvPicPr>
        <p:blipFill>
          <a:blip r:embed="rId3">
            <a:alphaModFix/>
          </a:blip>
          <a:stretch>
            <a:fillRect/>
          </a:stretch>
        </p:blipFill>
        <p:spPr>
          <a:xfrm>
            <a:off x="8742963" y="297912"/>
            <a:ext cx="3137930" cy="2852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4400"/>
              <a:buFont typeface="Calibri"/>
              <a:buNone/>
            </a:pPr>
            <a:r>
              <a:rPr altLang="nl-NL" b="0" cap="none" i="0" lang="nl-NL" strike="noStrike" sz="4400" u="none">
                <a:solidFill>
                  <a:schemeClr val="dk1"/>
                </a:solidFill>
                <a:latin typeface="Calibri"/>
                <a:ea typeface="Calibri"/>
                <a:cs typeface="Calibri"/>
                <a:sym typeface="Calibri"/>
              </a:rPr>
              <a:t>Aanleiding voor deze extra ALV	</a:t>
            </a:r>
            <a:endParaRPr b="0" cap="none" i="0" strike="noStrike" sz="4400" u="none">
              <a:solidFill>
                <a:schemeClr val="dk1"/>
              </a:solidFill>
              <a:latin typeface="Calibri"/>
              <a:ea typeface="Calibri"/>
              <a:cs typeface="Calibri"/>
              <a:sym typeface="Calibri"/>
            </a:endParaRPr>
          </a:p>
        </p:txBody>
      </p:sp>
      <p:sp>
        <p:nvSpPr>
          <p:cNvPr id="92" name="Shape 92"/>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Autofit/>
          </a:bodyPr>
          <a:lstStyle/>
          <a:p>
            <a:pPr algn="l" indent="-228600" lvl="0" marL="228600" marR="0" rtl="0">
              <a:lnSpc>
                <a:spcPct val="90000"/>
              </a:lnSpc>
              <a:spcBef>
                <a:spcPts val="0"/>
              </a:spcBef>
              <a:spcAft>
                <a:spcPts val="0"/>
              </a:spcAft>
              <a:buClr>
                <a:schemeClr val="dk1"/>
              </a:buClr>
              <a:buSzPts val="2800"/>
              <a:buFont typeface="Arial"/>
              <a:buChar char="•"/>
            </a:pPr>
            <a:r>
              <a:rPr altLang="nl-NL" b="0" cap="none" i="0" lang="nl-NL" strike="noStrike" sz="2800" u="none">
                <a:solidFill>
                  <a:schemeClr val="dk1"/>
                </a:solidFill>
                <a:latin typeface="Calibri"/>
                <a:ea typeface="Calibri"/>
                <a:cs typeface="Calibri"/>
                <a:sym typeface="Calibri"/>
              </a:rPr>
              <a:t>Jullie informeren over de AVG, de nieuwe Europese en NL wetgeving die per 25 mei ingaat</a:t>
            </a:r>
            <a:endParaRPr/>
          </a:p>
          <a:p>
            <a:pPr algn="l" indent="-228600" lvl="0" marL="228600" marR="0" rtl="0">
              <a:lnSpc>
                <a:spcPct val="90000"/>
              </a:lnSpc>
              <a:spcBef>
                <a:spcPts val="1000"/>
              </a:spcBef>
              <a:spcAft>
                <a:spcPts val="0"/>
              </a:spcAft>
              <a:buClr>
                <a:schemeClr val="dk1"/>
              </a:buClr>
              <a:buSzPts val="2800"/>
              <a:buFont typeface="Arial"/>
              <a:buChar char="•"/>
            </a:pPr>
            <a:r>
              <a:rPr altLang="nl-NL" b="0" cap="none" i="0" lang="nl-NL" strike="noStrike" sz="2800" u="none">
                <a:solidFill>
                  <a:schemeClr val="dk1"/>
                </a:solidFill>
                <a:latin typeface="Calibri"/>
                <a:ea typeface="Calibri"/>
                <a:cs typeface="Calibri"/>
                <a:sym typeface="Calibri"/>
              </a:rPr>
              <a:t>Jullie informeren wat de AVG voor DJA maar ook voor jullie het inhoudt en waar leden en staf op moeten letten.</a:t>
            </a:r>
            <a:endParaRPr/>
          </a:p>
          <a:p>
            <a:pPr algn="l" indent="-228600" lvl="0" marL="228600" marR="0" rtl="0">
              <a:lnSpc>
                <a:spcPct val="90000"/>
              </a:lnSpc>
              <a:spcBef>
                <a:spcPts val="1000"/>
              </a:spcBef>
              <a:spcAft>
                <a:spcPts val="0"/>
              </a:spcAft>
              <a:buClr>
                <a:schemeClr val="dk1"/>
              </a:buClr>
              <a:buSzPts val="2800"/>
              <a:buFont typeface="Arial"/>
              <a:buChar char="•"/>
            </a:pPr>
            <a:r>
              <a:rPr altLang="nl-NL" b="0" cap="none" i="0" lang="nl-NL" strike="noStrike" sz="2800" u="none">
                <a:solidFill>
                  <a:schemeClr val="dk1"/>
                </a:solidFill>
                <a:latin typeface="Calibri"/>
                <a:ea typeface="Calibri"/>
                <a:cs typeface="Calibri"/>
                <a:sym typeface="Calibri"/>
              </a:rPr>
              <a:t>Aanpassing / toevoeging Huishoudelijk Reglement: alcohol- en rookbeleid.</a:t>
            </a:r>
            <a:endParaRPr b="0" cap="none" i="0" strike="noStrike" sz="2800" u="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831850" y="1709738"/>
            <a:ext cx="10515600" cy="2852700"/>
          </a:xfrm>
          <a:prstGeom prst="rect">
            <a:avLst/>
          </a:prstGeom>
        </p:spPr>
        <p:txBody>
          <a:bodyPr anchor="b" anchorCtr="0" bIns="45700" lIns="91425" numCol="1" rIns="91425" spcFirstLastPara="1" tIns="45700" wrap="square">
            <a:noAutofit/>
          </a:bodyPr>
          <a:lstStyle/>
          <a:p>
            <a:pPr indent="0" lvl="0" marL="0">
              <a:spcBef>
                <a:spcPts val="0"/>
              </a:spcBef>
              <a:spcAft>
                <a:spcPts val="0"/>
              </a:spcAft>
              <a:buNone/>
            </a:pPr>
            <a:r>
              <a:rPr altLang="nl-NL" lang="nl-NL"/>
              <a:t>Informatie over de AVG</a:t>
            </a:r>
            <a:endParaRPr/>
          </a:p>
        </p:txBody>
      </p:sp>
      <p:sp>
        <p:nvSpPr>
          <p:cNvPr id="98" name="Shape 98"/>
          <p:cNvSpPr txBox="1"/>
          <p:nvPr>
            <p:ph idx="1" type="body"/>
          </p:nvPr>
        </p:nvSpPr>
        <p:spPr>
          <a:xfrm>
            <a:off x="831850" y="4589463"/>
            <a:ext cx="10515600" cy="1500300"/>
          </a:xfrm>
          <a:prstGeom prst="rect">
            <a:avLst/>
          </a:prstGeom>
        </p:spPr>
        <p:txBody>
          <a:bodyPr anchor="t" anchorCtr="0" bIns="45700" lIns="91425" numCol="1" rIns="91425" spcFirstLastPara="1" tIns="45700" wrap="square">
            <a:noAutofit/>
          </a:bodyPr>
          <a:lstStyle/>
          <a:p>
            <a:pPr indent="0" lvl="0" marL="0" rtl="0">
              <a:spcBef>
                <a:spcPts val="0"/>
              </a:spcBef>
              <a:spcAft>
                <a:spcPts val="0"/>
              </a:spcAft>
              <a:buNone/>
            </a:pPr>
            <a:r>
              <a:rPr altLang="nl-NL" lang="nl-NL" sz="2800">
                <a:solidFill>
                  <a:schemeClr val="dk1"/>
                </a:solidFill>
              </a:rPr>
              <a:t>d</a:t>
            </a:r>
            <a:r>
              <a:rPr altLang="nl-NL" lang="nl-NL" sz="2800">
                <a:solidFill>
                  <a:schemeClr val="dk1"/>
                </a:solidFill>
              </a:rPr>
              <a:t>e nieuwe Europese en NL wetgeving die per 25 mei ingaat</a:t>
            </a:r>
            <a:endParaRPr sz="2800">
              <a:solidFill>
                <a:schemeClr val="dk1"/>
              </a:solidFill>
            </a:endParaRPr>
          </a:p>
          <a:p>
            <a:pPr indent="0" lvl="0" marL="0">
              <a:spcBef>
                <a:spcPts val="1000"/>
              </a:spcBef>
              <a:spcAft>
                <a:spcPts val="0"/>
              </a:spcAft>
              <a:buNone/>
            </a:pPr>
            <a:r>
              <a:t/>
            </a:r>
            <a:endParaRPr/>
          </a:p>
        </p:txBody>
      </p:sp>
      <p:pic>
        <p:nvPicPr>
          <p:cNvPr id="99" name="Shape 99"/>
          <p:cNvPicPr preferRelativeResize="0"/>
          <p:nvPr/>
        </p:nvPicPr>
        <p:blipFill>
          <a:blip r:embed="rId3">
            <a:alphaModFix/>
          </a:blip>
          <a:stretch>
            <a:fillRect/>
          </a:stretch>
        </p:blipFill>
        <p:spPr>
          <a:xfrm>
            <a:off x="8742963" y="297912"/>
            <a:ext cx="3137930" cy="2852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4400"/>
              <a:buFont typeface="Calibri"/>
              <a:buNone/>
            </a:pPr>
            <a:r>
              <a:rPr altLang="nl-NL" b="0" cap="none" i="0" lang="nl-NL" strike="noStrike" sz="4400" u="none">
                <a:solidFill>
                  <a:schemeClr val="dk1"/>
                </a:solidFill>
                <a:latin typeface="Calibri"/>
                <a:ea typeface="Calibri"/>
                <a:cs typeface="Calibri"/>
                <a:sym typeface="Calibri"/>
              </a:rPr>
              <a:t>AVG, enkele feiten</a:t>
            </a:r>
            <a:endParaRPr b="0" cap="none" i="0" strike="noStrike" sz="4400" u="none">
              <a:solidFill>
                <a:schemeClr val="dk1"/>
              </a:solidFill>
              <a:latin typeface="Calibri"/>
              <a:ea typeface="Calibri"/>
              <a:cs typeface="Calibri"/>
              <a:sym typeface="Calibri"/>
            </a:endParaRPr>
          </a:p>
        </p:txBody>
      </p:sp>
      <p:sp>
        <p:nvSpPr>
          <p:cNvPr id="105" name="Shape 105"/>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Autofit/>
          </a:bodyPr>
          <a:lstStyle/>
          <a:p>
            <a:pPr algn="l" indent="-228600" lvl="0" marL="228600" marR="0" rtl="0">
              <a:lnSpc>
                <a:spcPct val="90000"/>
              </a:lnSpc>
              <a:spcBef>
                <a:spcPts val="0"/>
              </a:spcBef>
              <a:spcAft>
                <a:spcPts val="0"/>
              </a:spcAft>
              <a:buClr>
                <a:schemeClr val="dk1"/>
              </a:buClr>
              <a:buSzPts val="2800"/>
              <a:buFont typeface="Arial"/>
              <a:buChar char="•"/>
            </a:pPr>
            <a:r>
              <a:rPr altLang="nl-NL" b="0" cap="none" i="0" lang="nl-NL" strike="noStrike" sz="2800" u="none">
                <a:solidFill>
                  <a:schemeClr val="dk1"/>
                </a:solidFill>
                <a:latin typeface="Calibri"/>
                <a:ea typeface="Calibri"/>
                <a:cs typeface="Calibri"/>
                <a:sym typeface="Calibri"/>
              </a:rPr>
              <a:t>Op 25 mei 2018 treedt de Algemene verordening gegevensbescherming (AVG) in werking. Deze Europese privacywet bevat de regels voor het (automatisch) verwerken van persoonsgegevens. Wat betekent de komst van de AVG voor jou en jouw vereniging? Strengere eisen voor clubs..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4400"/>
              <a:buFont typeface="Calibri"/>
              <a:buNone/>
            </a:pPr>
            <a:r>
              <a:rPr altLang="nl-NL" b="0" cap="none" i="0" lang="nl-NL" strike="noStrike" sz="4400" u="none">
                <a:solidFill>
                  <a:schemeClr val="dk1"/>
                </a:solidFill>
                <a:latin typeface="Calibri"/>
                <a:ea typeface="Calibri"/>
                <a:cs typeface="Calibri"/>
                <a:sym typeface="Calibri"/>
              </a:rPr>
              <a:t>Wat het wel en niet betekent</a:t>
            </a:r>
            <a:endParaRPr b="0" cap="none" i="0" strike="noStrike" sz="4400" u="none">
              <a:solidFill>
                <a:schemeClr val="dk1"/>
              </a:solidFill>
              <a:latin typeface="Calibri"/>
              <a:ea typeface="Calibri"/>
              <a:cs typeface="Calibri"/>
              <a:sym typeface="Calibri"/>
            </a:endParaRPr>
          </a:p>
        </p:txBody>
      </p:sp>
      <p:sp>
        <p:nvSpPr>
          <p:cNvPr id="111" name="Shape 111"/>
          <p:cNvSpPr txBox="1"/>
          <p:nvPr>
            <p:ph idx="1" type="body"/>
          </p:nvPr>
        </p:nvSpPr>
        <p:spPr>
          <a:xfrm>
            <a:off x="838199" y="1617859"/>
            <a:ext cx="5247011" cy="4351338"/>
          </a:xfrm>
          <a:prstGeom prst="rect">
            <a:avLst/>
          </a:prstGeom>
          <a:noFill/>
          <a:ln>
            <a:noFill/>
          </a:ln>
        </p:spPr>
        <p:txBody>
          <a:bodyPr anchor="t" anchorCtr="0" bIns="45700" lIns="91425" numCol="1" rIns="91425" spcFirstLastPara="1" tIns="45700" wrap="square">
            <a:noAutofit/>
          </a:bodyPr>
          <a:lstStyle/>
          <a:p>
            <a:pPr algn="l" indent="0" lvl="0" marL="0" marR="0" rtl="0">
              <a:lnSpc>
                <a:spcPct val="70000"/>
              </a:lnSpc>
              <a:spcBef>
                <a:spcPts val="0"/>
              </a:spcBef>
              <a:spcAft>
                <a:spcPts val="0"/>
              </a:spcAft>
              <a:buClr>
                <a:schemeClr val="dk1"/>
              </a:buClr>
              <a:buSzPts val="2170"/>
              <a:buFont typeface="Arial"/>
              <a:buNone/>
            </a:pPr>
            <a:r>
              <a:rPr altLang="nl-NL" b="0" cap="none" i="0" lang="nl-NL" strike="noStrike" sz="2170" u="none">
                <a:solidFill>
                  <a:schemeClr val="dk1"/>
                </a:solidFill>
                <a:latin typeface="Calibri"/>
                <a:ea typeface="Calibri"/>
                <a:cs typeface="Calibri"/>
                <a:sym typeface="Calibri"/>
              </a:rPr>
              <a:t>Wat het </a:t>
            </a:r>
            <a:r>
              <a:rPr altLang="nl-NL" b="1" cap="none" i="0" lang="nl-NL" strike="noStrike" sz="2170" u="sng">
                <a:solidFill>
                  <a:schemeClr val="dk1"/>
                </a:solidFill>
                <a:latin typeface="Calibri"/>
                <a:ea typeface="Calibri"/>
                <a:cs typeface="Calibri"/>
                <a:sym typeface="Calibri"/>
              </a:rPr>
              <a:t>WEL</a:t>
            </a:r>
            <a:r>
              <a:rPr altLang="nl-NL" b="0" cap="none" i="0" lang="nl-NL" strike="noStrike" sz="2170" u="none">
                <a:solidFill>
                  <a:schemeClr val="dk1"/>
                </a:solidFill>
                <a:latin typeface="Calibri"/>
                <a:ea typeface="Calibri"/>
                <a:cs typeface="Calibri"/>
                <a:sym typeface="Calibri"/>
              </a:rPr>
              <a:t> betekent:</a:t>
            </a:r>
            <a:endParaRPr/>
          </a:p>
          <a:p>
            <a:pPr algn="l" indent="-228600" lvl="0" marL="228600" marR="0" rtl="0">
              <a:lnSpc>
                <a:spcPct val="70000"/>
              </a:lnSpc>
              <a:spcBef>
                <a:spcPts val="1000"/>
              </a:spcBef>
              <a:spcAft>
                <a:spcPts val="0"/>
              </a:spcAft>
              <a:buClr>
                <a:schemeClr val="dk1"/>
              </a:buClr>
              <a:buSzPts val="2170"/>
              <a:buFont typeface="Arial"/>
              <a:buChar char="-"/>
            </a:pPr>
            <a:r>
              <a:rPr altLang="nl-NL" b="0" cap="none" i="0" lang="nl-NL" strike="noStrike" sz="2170" u="none">
                <a:solidFill>
                  <a:schemeClr val="dk1"/>
                </a:solidFill>
                <a:latin typeface="Calibri"/>
                <a:ea typeface="Calibri"/>
                <a:cs typeface="Calibri"/>
                <a:sym typeface="Calibri"/>
              </a:rPr>
              <a:t>(Nieuwe) leden dienen akkoord te gaan met de privacy verklaring.</a:t>
            </a:r>
            <a:endParaRPr/>
          </a:p>
          <a:p>
            <a:pPr algn="l" indent="-228600" lvl="0" marL="228600" marR="0" rtl="0">
              <a:lnSpc>
                <a:spcPct val="70000"/>
              </a:lnSpc>
              <a:spcBef>
                <a:spcPts val="1000"/>
              </a:spcBef>
              <a:spcAft>
                <a:spcPts val="0"/>
              </a:spcAft>
              <a:buClr>
                <a:schemeClr val="dk1"/>
              </a:buClr>
              <a:buSzPts val="2170"/>
              <a:buFont typeface="Arial"/>
              <a:buChar char="-"/>
            </a:pPr>
            <a:r>
              <a:rPr altLang="nl-NL" b="0" cap="none" i="0" lang="nl-NL" strike="noStrike" sz="2170" u="none">
                <a:solidFill>
                  <a:schemeClr val="dk1"/>
                </a:solidFill>
                <a:latin typeface="Calibri"/>
                <a:ea typeface="Calibri"/>
                <a:cs typeface="Calibri"/>
                <a:sym typeface="Calibri"/>
              </a:rPr>
              <a:t>Bestaande leden moeten geïnformeerd dat ze een recht hebben vergeten te worden en hun data op te vragen</a:t>
            </a:r>
            <a:endParaRPr/>
          </a:p>
          <a:p>
            <a:pPr algn="l" indent="-228600" lvl="0" marL="228600" marR="0" rtl="0">
              <a:lnSpc>
                <a:spcPct val="70000"/>
              </a:lnSpc>
              <a:spcBef>
                <a:spcPts val="1000"/>
              </a:spcBef>
              <a:spcAft>
                <a:spcPts val="0"/>
              </a:spcAft>
              <a:buClr>
                <a:schemeClr val="dk1"/>
              </a:buClr>
              <a:buSzPts val="2170"/>
              <a:buFont typeface="Arial"/>
              <a:buChar char="-"/>
            </a:pPr>
            <a:r>
              <a:rPr altLang="nl-NL" b="0" cap="none" i="0" lang="nl-NL" strike="noStrike" sz="2170" u="none">
                <a:solidFill>
                  <a:schemeClr val="dk1"/>
                </a:solidFill>
                <a:latin typeface="Calibri"/>
                <a:ea typeface="Calibri"/>
                <a:cs typeface="Calibri"/>
                <a:sym typeface="Calibri"/>
              </a:rPr>
              <a:t>Leden hebben het recht om  ‘vergeten’ te worden, ook op foto’s</a:t>
            </a:r>
            <a:endParaRPr/>
          </a:p>
          <a:p>
            <a:pPr algn="l" indent="-228600" lvl="0" marL="228600" marR="0" rtl="0">
              <a:lnSpc>
                <a:spcPct val="70000"/>
              </a:lnSpc>
              <a:spcBef>
                <a:spcPts val="1000"/>
              </a:spcBef>
              <a:spcAft>
                <a:spcPts val="0"/>
              </a:spcAft>
              <a:buClr>
                <a:schemeClr val="dk1"/>
              </a:buClr>
              <a:buSzPts val="2170"/>
              <a:buFont typeface="Arial"/>
              <a:buChar char="-"/>
            </a:pPr>
            <a:r>
              <a:rPr altLang="nl-NL" b="0" cap="none" i="0" lang="nl-NL" strike="noStrike" sz="2170" u="none">
                <a:solidFill>
                  <a:schemeClr val="dk1"/>
                </a:solidFill>
                <a:latin typeface="Calibri"/>
                <a:ea typeface="Calibri"/>
                <a:cs typeface="Calibri"/>
                <a:sym typeface="Calibri"/>
              </a:rPr>
              <a:t>We dienen informatie van oud leden tijdig te verwijderen</a:t>
            </a:r>
            <a:endParaRPr/>
          </a:p>
          <a:p>
            <a:pPr algn="l" indent="-228600" lvl="0" marL="228600" marR="0" rtl="0">
              <a:lnSpc>
                <a:spcPct val="70000"/>
              </a:lnSpc>
              <a:spcBef>
                <a:spcPts val="1000"/>
              </a:spcBef>
              <a:spcAft>
                <a:spcPts val="0"/>
              </a:spcAft>
              <a:buClr>
                <a:schemeClr val="dk1"/>
              </a:buClr>
              <a:buSzPts val="2170"/>
              <a:buFont typeface="Arial"/>
              <a:buChar char="-"/>
            </a:pPr>
            <a:r>
              <a:rPr altLang="nl-NL" b="0" cap="none" i="0" lang="nl-NL" strike="noStrike" sz="2170" u="none">
                <a:solidFill>
                  <a:schemeClr val="dk1"/>
                </a:solidFill>
                <a:latin typeface="Calibri"/>
                <a:ea typeface="Calibri"/>
                <a:cs typeface="Calibri"/>
                <a:sym typeface="Calibri"/>
              </a:rPr>
              <a:t>We hebben 1 centraal systeem voor ledenadministratie. We moeten weten wie er toegang heeft en dat het op een veilige omgeving staat.</a:t>
            </a:r>
            <a:endParaRPr b="0" cap="none" i="0" strike="noStrike" sz="2170" u="none">
              <a:solidFill>
                <a:schemeClr val="dk1"/>
              </a:solidFill>
              <a:latin typeface="Calibri"/>
              <a:ea typeface="Calibri"/>
              <a:cs typeface="Calibri"/>
              <a:sym typeface="Calibri"/>
            </a:endParaRPr>
          </a:p>
        </p:txBody>
      </p:sp>
      <p:sp>
        <p:nvSpPr>
          <p:cNvPr id="112" name="Shape 112"/>
          <p:cNvSpPr txBox="1"/>
          <p:nvPr/>
        </p:nvSpPr>
        <p:spPr>
          <a:xfrm>
            <a:off x="6493184" y="1690688"/>
            <a:ext cx="4721028" cy="4351338"/>
          </a:xfrm>
          <a:prstGeom prst="rect">
            <a:avLst/>
          </a:prstGeom>
          <a:noFill/>
          <a:ln>
            <a:noFill/>
          </a:ln>
        </p:spPr>
        <p:txBody>
          <a:bodyPr anchor="t"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2200"/>
              <a:buFont typeface="Arial"/>
              <a:buNone/>
            </a:pPr>
            <a:r>
              <a:rPr altLang="nl-NL" b="0" cap="none" i="0" lang="nl-NL" strike="noStrike" sz="2200" u="none">
                <a:solidFill>
                  <a:schemeClr val="dk1"/>
                </a:solidFill>
                <a:latin typeface="Calibri"/>
                <a:ea typeface="Calibri"/>
                <a:cs typeface="Calibri"/>
                <a:sym typeface="Calibri"/>
              </a:rPr>
              <a:t>Wat het </a:t>
            </a:r>
            <a:r>
              <a:rPr altLang="nl-NL" b="1" cap="none" i="0" lang="nl-NL" strike="noStrike" sz="2200" u="sng">
                <a:solidFill>
                  <a:schemeClr val="dk1"/>
                </a:solidFill>
                <a:latin typeface="Calibri"/>
                <a:ea typeface="Calibri"/>
                <a:cs typeface="Calibri"/>
                <a:sym typeface="Calibri"/>
              </a:rPr>
              <a:t>NIET</a:t>
            </a:r>
            <a:r>
              <a:rPr altLang="nl-NL" b="0" cap="none" i="0" lang="nl-NL" strike="noStrike" sz="2200" u="none">
                <a:solidFill>
                  <a:schemeClr val="dk1"/>
                </a:solidFill>
                <a:latin typeface="Calibri"/>
                <a:ea typeface="Calibri"/>
                <a:cs typeface="Calibri"/>
                <a:sym typeface="Calibri"/>
              </a:rPr>
              <a:t> betekent:</a:t>
            </a:r>
            <a:endParaRPr/>
          </a:p>
          <a:p>
            <a:pPr algn="l" indent="-228600" lvl="0" marL="228600" marR="0" rtl="0">
              <a:lnSpc>
                <a:spcPct val="90000"/>
              </a:lnSpc>
              <a:spcBef>
                <a:spcPts val="1000"/>
              </a:spcBef>
              <a:spcAft>
                <a:spcPts val="0"/>
              </a:spcAft>
              <a:buClr>
                <a:schemeClr val="dk1"/>
              </a:buClr>
              <a:buSzPts val="2200"/>
              <a:buFont typeface="Arial"/>
              <a:buChar char="-"/>
            </a:pPr>
            <a:r>
              <a:rPr altLang="nl-NL" b="0" cap="none" i="0" lang="nl-NL" strike="noStrike" sz="2200" u="none">
                <a:solidFill>
                  <a:schemeClr val="dk1"/>
                </a:solidFill>
                <a:latin typeface="Calibri"/>
                <a:ea typeface="Calibri"/>
                <a:cs typeface="Calibri"/>
                <a:sym typeface="Calibri"/>
              </a:rPr>
              <a:t>Dat we niets meer mogen publiceren</a:t>
            </a:r>
            <a:endParaRPr/>
          </a:p>
          <a:p>
            <a:pPr algn="l" indent="-228600" lvl="0" marL="228600" marR="0" rtl="0">
              <a:lnSpc>
                <a:spcPct val="90000"/>
              </a:lnSpc>
              <a:spcBef>
                <a:spcPts val="1000"/>
              </a:spcBef>
              <a:spcAft>
                <a:spcPts val="0"/>
              </a:spcAft>
              <a:buClr>
                <a:schemeClr val="dk1"/>
              </a:buClr>
              <a:buSzPts val="2200"/>
              <a:buFont typeface="Arial"/>
              <a:buChar char="-"/>
            </a:pPr>
            <a:r>
              <a:rPr altLang="nl-NL" b="0" cap="none" i="0" lang="nl-NL" strike="noStrike" sz="2200" u="none">
                <a:solidFill>
                  <a:schemeClr val="dk1"/>
                </a:solidFill>
                <a:latin typeface="Calibri"/>
                <a:ea typeface="Calibri"/>
                <a:cs typeface="Calibri"/>
                <a:sym typeface="Calibri"/>
              </a:rPr>
              <a:t>Dat we geen foto’s mogen plaatsen</a:t>
            </a:r>
            <a:endParaRPr/>
          </a:p>
          <a:p>
            <a:pPr algn="l" indent="-228600" lvl="0" marL="228600" marR="0" rtl="0">
              <a:lnSpc>
                <a:spcPct val="90000"/>
              </a:lnSpc>
              <a:spcBef>
                <a:spcPts val="1000"/>
              </a:spcBef>
              <a:spcAft>
                <a:spcPts val="0"/>
              </a:spcAft>
              <a:buClr>
                <a:schemeClr val="dk1"/>
              </a:buClr>
              <a:buSzPts val="2200"/>
              <a:buFont typeface="Arial"/>
              <a:buChar char="-"/>
            </a:pPr>
            <a:r>
              <a:rPr altLang="nl-NL" b="0" cap="none" i="0" lang="nl-NL" strike="noStrike" sz="2200" u="none">
                <a:solidFill>
                  <a:schemeClr val="dk1"/>
                </a:solidFill>
                <a:latin typeface="Calibri"/>
                <a:ea typeface="Calibri"/>
                <a:cs typeface="Calibri"/>
                <a:sym typeface="Calibri"/>
              </a:rPr>
              <a:t>Dat we geen e-mails meer mogen sturen over nieuwe leden</a:t>
            </a:r>
            <a:endParaRPr b="0" cap="none" i="0" strike="noStrike" sz="2200" u="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831850" y="1709738"/>
            <a:ext cx="10515600" cy="2852700"/>
          </a:xfrm>
          <a:prstGeom prst="rect">
            <a:avLst/>
          </a:prstGeom>
        </p:spPr>
        <p:txBody>
          <a:bodyPr anchor="b" anchorCtr="0" bIns="45700" lIns="91425" numCol="1" rIns="91425" spcFirstLastPara="1" tIns="45700" wrap="square">
            <a:noAutofit/>
          </a:bodyPr>
          <a:lstStyle/>
          <a:p>
            <a:pPr indent="0" lvl="0" marL="0">
              <a:spcBef>
                <a:spcPts val="0"/>
              </a:spcBef>
              <a:spcAft>
                <a:spcPts val="0"/>
              </a:spcAft>
              <a:buNone/>
            </a:pPr>
            <a:r>
              <a:rPr altLang="nl-NL" lang="nl-NL" sz="5200"/>
              <a:t>Informeren wat het voor DJA betekent</a:t>
            </a:r>
            <a:endParaRPr sz="5200"/>
          </a:p>
        </p:txBody>
      </p:sp>
      <p:sp>
        <p:nvSpPr>
          <p:cNvPr id="118" name="Shape 118"/>
          <p:cNvSpPr txBox="1"/>
          <p:nvPr>
            <p:ph idx="1" type="body"/>
          </p:nvPr>
        </p:nvSpPr>
        <p:spPr>
          <a:xfrm>
            <a:off x="831850" y="4589463"/>
            <a:ext cx="10515600" cy="1500300"/>
          </a:xfrm>
          <a:prstGeom prst="rect">
            <a:avLst/>
          </a:prstGeom>
        </p:spPr>
        <p:txBody>
          <a:bodyPr anchor="t" anchorCtr="0" bIns="45700" lIns="91425" numCol="1" rIns="91425" spcFirstLastPara="1" tIns="45700" wrap="square">
            <a:noAutofit/>
          </a:bodyPr>
          <a:lstStyle/>
          <a:p>
            <a:pPr indent="0" lvl="0" marL="0">
              <a:spcBef>
                <a:spcPts val="1000"/>
              </a:spcBef>
              <a:spcAft>
                <a:spcPts val="0"/>
              </a:spcAft>
              <a:buNone/>
            </a:pPr>
            <a:r>
              <a:rPr altLang="nl-NL" lang="nl-NL" sz="2800">
                <a:solidFill>
                  <a:srgbClr val="000000"/>
                </a:solidFill>
              </a:rPr>
              <a:t>Waar moeten we met z’n allen op letten?</a:t>
            </a:r>
            <a:endParaRPr sz="2800">
              <a:solidFill>
                <a:srgbClr val="000000"/>
              </a:solidFill>
            </a:endParaRPr>
          </a:p>
        </p:txBody>
      </p:sp>
      <p:pic>
        <p:nvPicPr>
          <p:cNvPr id="119" name="Shape 119"/>
          <p:cNvPicPr preferRelativeResize="0"/>
          <p:nvPr/>
        </p:nvPicPr>
        <p:blipFill>
          <a:blip r:embed="rId3">
            <a:alphaModFix/>
          </a:blip>
          <a:stretch>
            <a:fillRect/>
          </a:stretch>
        </p:blipFill>
        <p:spPr>
          <a:xfrm>
            <a:off x="8742963" y="297912"/>
            <a:ext cx="3137930" cy="2852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4400"/>
              <a:buFont typeface="Calibri"/>
              <a:buNone/>
            </a:pPr>
            <a:r>
              <a:rPr altLang="nl-NL" b="0" cap="none" i="0" lang="nl-NL" strike="noStrike" sz="4400" u="none">
                <a:solidFill>
                  <a:schemeClr val="dk1"/>
                </a:solidFill>
                <a:latin typeface="Calibri"/>
                <a:ea typeface="Calibri"/>
                <a:cs typeface="Calibri"/>
                <a:sym typeface="Calibri"/>
              </a:rPr>
              <a:t>Wat betekent dit voor trainers en anders staf?</a:t>
            </a:r>
            <a:endParaRPr b="0" cap="none" i="0" strike="noStrike" sz="4400" u="none">
              <a:solidFill>
                <a:schemeClr val="dk1"/>
              </a:solidFill>
              <a:latin typeface="Calibri"/>
              <a:ea typeface="Calibri"/>
              <a:cs typeface="Calibri"/>
              <a:sym typeface="Calibri"/>
            </a:endParaRPr>
          </a:p>
        </p:txBody>
      </p:sp>
      <p:sp>
        <p:nvSpPr>
          <p:cNvPr id="125" name="Shape 125"/>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Autofit/>
          </a:bodyPr>
          <a:lstStyle/>
          <a:p>
            <a:pPr algn="l" indent="-228600" lvl="0" marL="228600" marR="0" rtl="0">
              <a:lnSpc>
                <a:spcPct val="90000"/>
              </a:lnSpc>
              <a:spcBef>
                <a:spcPts val="0"/>
              </a:spcBef>
              <a:spcAft>
                <a:spcPts val="0"/>
              </a:spcAft>
              <a:buClr>
                <a:schemeClr val="dk1"/>
              </a:buClr>
              <a:buSzPts val="2800"/>
              <a:buFont typeface="Arial"/>
              <a:buChar char="•"/>
            </a:pPr>
            <a:r>
              <a:rPr altLang="nl-NL" b="0" cap="none" i="0" lang="nl-NL" strike="noStrike" sz="2800" u="none">
                <a:solidFill>
                  <a:schemeClr val="dk1"/>
                </a:solidFill>
                <a:latin typeface="Calibri"/>
                <a:ea typeface="Calibri"/>
                <a:cs typeface="Calibri"/>
                <a:sym typeface="Calibri"/>
              </a:rPr>
              <a:t>In geval je data over leden hebt op je prive pc dien je ervoor te zorgen dat altijd de laatste virus scanners en beveiliging ‘up to date’ is.</a:t>
            </a:r>
            <a:endParaRPr/>
          </a:p>
          <a:p>
            <a:pPr algn="l" indent="-228600" lvl="0" marL="228600" marR="0" rtl="0">
              <a:lnSpc>
                <a:spcPct val="90000"/>
              </a:lnSpc>
              <a:spcBef>
                <a:spcPts val="1000"/>
              </a:spcBef>
              <a:spcAft>
                <a:spcPts val="0"/>
              </a:spcAft>
              <a:buClr>
                <a:schemeClr val="dk1"/>
              </a:buClr>
              <a:buSzPts val="2800"/>
              <a:buFont typeface="Arial"/>
              <a:buChar char="•"/>
            </a:pPr>
            <a:r>
              <a:rPr altLang="nl-NL" b="0" cap="none" i="0" lang="nl-NL" strike="noStrike" sz="2800" u="none">
                <a:solidFill>
                  <a:schemeClr val="dk1"/>
                </a:solidFill>
                <a:latin typeface="Calibri"/>
                <a:ea typeface="Calibri"/>
                <a:cs typeface="Calibri"/>
                <a:sym typeface="Calibri"/>
              </a:rPr>
              <a:t>Vraag jezelf af of je deze informatie echt moet bewaren. Bij vragen vraag het bestuur.</a:t>
            </a:r>
            <a:endParaRPr/>
          </a:p>
          <a:p>
            <a:pPr algn="l" indent="-228600" lvl="0" marL="228600" marR="0" rtl="0">
              <a:lnSpc>
                <a:spcPct val="90000"/>
              </a:lnSpc>
              <a:spcBef>
                <a:spcPts val="1000"/>
              </a:spcBef>
              <a:spcAft>
                <a:spcPts val="0"/>
              </a:spcAft>
              <a:buClr>
                <a:schemeClr val="dk1"/>
              </a:buClr>
              <a:buSzPts val="2800"/>
              <a:buFont typeface="Arial"/>
              <a:buChar char="•"/>
            </a:pPr>
            <a:r>
              <a:rPr altLang="nl-NL" b="0" cap="none" i="0" lang="nl-NL" strike="noStrike" sz="2800" u="none">
                <a:solidFill>
                  <a:schemeClr val="dk1"/>
                </a:solidFill>
                <a:latin typeface="Calibri"/>
                <a:ea typeface="Calibri"/>
                <a:cs typeface="Calibri"/>
                <a:sym typeface="Calibri"/>
              </a:rPr>
              <a:t>Ga vooral heel voorzichtig om met medische informatie en kwetsbare groepen. Denk hierbij aan G Groep, medische info bij jeugdkamp.</a:t>
            </a:r>
            <a:endParaRPr/>
          </a:p>
          <a:p>
            <a:pPr algn="l" indent="-228600" lvl="0" marL="228600" marR="0" rtl="0">
              <a:lnSpc>
                <a:spcPct val="90000"/>
              </a:lnSpc>
              <a:spcBef>
                <a:spcPts val="1000"/>
              </a:spcBef>
              <a:spcAft>
                <a:spcPts val="0"/>
              </a:spcAft>
              <a:buClr>
                <a:schemeClr val="dk1"/>
              </a:buClr>
              <a:buSzPts val="2800"/>
              <a:buFont typeface="Arial"/>
              <a:buChar char="•"/>
            </a:pPr>
            <a:r>
              <a:rPr altLang="nl-NL" b="0" cap="none" i="0" lang="nl-NL" strike="noStrike" sz="2800" u="none">
                <a:solidFill>
                  <a:schemeClr val="dk1"/>
                </a:solidFill>
                <a:latin typeface="Calibri"/>
                <a:ea typeface="Calibri"/>
                <a:cs typeface="Calibri"/>
                <a:sym typeface="Calibri"/>
              </a:rPr>
              <a:t>Voorkom het gebruik van USB sticks en andere data dragers die je kunt verliezen</a:t>
            </a:r>
            <a:endParaRPr b="0" cap="none" i="0" strike="noStrike" sz="2800" u="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4400"/>
              <a:buFont typeface="Calibri"/>
              <a:buNone/>
            </a:pPr>
            <a:r>
              <a:rPr altLang="nl-NL" b="0" cap="none" i="0" lang="nl-NL" strike="noStrike" sz="4400" u="none">
                <a:solidFill>
                  <a:schemeClr val="dk1"/>
                </a:solidFill>
                <a:latin typeface="Calibri"/>
                <a:ea typeface="Calibri"/>
                <a:cs typeface="Calibri"/>
                <a:sym typeface="Calibri"/>
              </a:rPr>
              <a:t>1. Welke persoonsgegevens verwerken we, hoe doen we dat, en waarom? </a:t>
            </a:r>
            <a:endParaRPr b="0" cap="none" i="0" strike="noStrike" sz="4400" u="none">
              <a:solidFill>
                <a:schemeClr val="dk1"/>
              </a:solidFill>
              <a:latin typeface="Calibri"/>
              <a:ea typeface="Calibri"/>
              <a:cs typeface="Calibri"/>
              <a:sym typeface="Calibri"/>
            </a:endParaRPr>
          </a:p>
        </p:txBody>
      </p:sp>
      <p:sp>
        <p:nvSpPr>
          <p:cNvPr id="131" name="Shape 131"/>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Autofit/>
          </a:bodyPr>
          <a:lstStyle/>
          <a:p>
            <a:pPr algn="l" indent="-228600" lvl="0" marL="228600" marR="0" rtl="0">
              <a:lnSpc>
                <a:spcPct val="90000"/>
              </a:lnSpc>
              <a:spcBef>
                <a:spcPts val="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We hebben in ons schriftelijke privacy beleid een overzicht staan van alle persoonsgegevens die in één of meerdere bestanden zijn opgenomen, en de plaatsen waar deze bestanden worden bewaard (fysieke mappen, cloud, computers, etc.).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We hebben duidelijk omschreven met welk doel persoonsgegevens binnen onze organisatie worden verwerkt en bewaard. Dit hebben we opgeschreven in ons privacybeleid of protocol.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We hebben vastgesteld en vastgelegd wie er binnen de organisatie verantwoordelijk zijn voor de bescherming van persoonsgegevens (zoals bestuur, commissieleden).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Wie hebben vastgelegd wie binnen de vereniging toegang heeft om persoonsgegevens in te zien en te wijzigen.</a:t>
            </a:r>
            <a:endParaRPr b="0" cap="none" i="0" strike="noStrike" sz="1600" u="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Autofit/>
          </a:bodyPr>
          <a:lstStyle/>
          <a:p>
            <a:pPr algn="l" indent="0" lvl="0" marL="0" marR="0" rtl="0">
              <a:lnSpc>
                <a:spcPct val="90000"/>
              </a:lnSpc>
              <a:spcBef>
                <a:spcPts val="0"/>
              </a:spcBef>
              <a:spcAft>
                <a:spcPts val="0"/>
              </a:spcAft>
              <a:buClr>
                <a:schemeClr val="dk1"/>
              </a:buClr>
              <a:buSzPts val="4400"/>
              <a:buFont typeface="Calibri"/>
              <a:buNone/>
            </a:pPr>
            <a:r>
              <a:rPr altLang="nl-NL" b="0" cap="none" i="0" lang="nl-NL" strike="noStrike" sz="4400" u="none">
                <a:solidFill>
                  <a:schemeClr val="dk1"/>
                </a:solidFill>
                <a:latin typeface="Calibri"/>
                <a:ea typeface="Calibri"/>
                <a:cs typeface="Calibri"/>
                <a:sym typeface="Calibri"/>
              </a:rPr>
              <a:t>2. Hoe worden de rechten van leden / betrokkenen gewaarborgd? </a:t>
            </a:r>
            <a:endParaRPr b="0" cap="none" i="0" strike="noStrike" sz="4400" u="none">
              <a:solidFill>
                <a:schemeClr val="dk1"/>
              </a:solidFill>
              <a:latin typeface="Calibri"/>
              <a:ea typeface="Calibri"/>
              <a:cs typeface="Calibri"/>
              <a:sym typeface="Calibri"/>
            </a:endParaRPr>
          </a:p>
        </p:txBody>
      </p:sp>
      <p:sp>
        <p:nvSpPr>
          <p:cNvPr id="137" name="Shape 137"/>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Autofit/>
          </a:bodyPr>
          <a:lstStyle/>
          <a:p>
            <a:pPr algn="l" indent="-228600" lvl="0" marL="228600" marR="0" rtl="0">
              <a:lnSpc>
                <a:spcPct val="90000"/>
              </a:lnSpc>
              <a:spcBef>
                <a:spcPts val="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We verzamelen c.q. bewaren geen bijzondere persoonsgegevens (zoals m.b.t. godsdienst of levensovertuiging, gezondheid, politieke voorkeur, etc.). Doen we dit wel, dan voorziet ons schriftelijke privacy beleid hierin, vragen we telkens opnieuw om toestemming voor gebruik ervan in het kader van bepaalde activiteiten en verwijderen we de gegevens zodra we ze niet meer van belang zijn voor de bedoelde activiteit.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We communiceren open en helder met betrokken personen en instanties (zoals leden, donateurs, relaties) en geven aan welke persoonsgegevens worden bewaard. Het is duidelijk via welke kanalen zij worden geïnformeerd.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We vragen altijd toestemming aan betrokkenen om persoonsgegevens te mogen vastleggen en verwerken en geven aan waarvoor dit gebeurt, met name wanneer dit niet redelijkerwijs voortvloeit uit het lidmaatschap van de DJA. Waar geen toestemming wordt gevraagd, worden verwerkingen genoegzaam onderbouwd door e.e.a. te koppelen aan gebruikelijke activiteiten en handelingen in het kader van het lidmaatschap.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We vragen altijd toestemming aan betrokkenen om hen te mogen fotograferen en de foto’s te gebruiken voor communicatiedoeleinden (zoals publicatie op de website, plaatsing van een bericht in de lokale krant, folders, posters en sociale media). </a:t>
            </a:r>
            <a:endParaRPr/>
          </a:p>
          <a:p>
            <a:pPr algn="l" indent="-228600" lvl="0" marL="228600" marR="0" rtl="0">
              <a:lnSpc>
                <a:spcPct val="90000"/>
              </a:lnSpc>
              <a:spcBef>
                <a:spcPts val="1000"/>
              </a:spcBef>
              <a:spcAft>
                <a:spcPts val="0"/>
              </a:spcAft>
              <a:buClr>
                <a:schemeClr val="dk1"/>
              </a:buClr>
              <a:buSzPts val="1600"/>
              <a:buFont typeface="Arial"/>
              <a:buChar char="•"/>
            </a:pPr>
            <a:r>
              <a:rPr altLang="nl-NL" b="0" cap="none" i="0" lang="nl-NL" strike="noStrike" sz="1600" u="none">
                <a:solidFill>
                  <a:schemeClr val="dk1"/>
                </a:solidFill>
                <a:latin typeface="Calibri"/>
                <a:ea typeface="Calibri"/>
                <a:cs typeface="Calibri"/>
                <a:sym typeface="Calibri"/>
              </a:rPr>
              <a:t>Protocollen voor personen die hun eigen persoonsgegevens willen…: -inzien (inzagerecht) -wijzigen (correctierecht: aanvulling en rectificatie) -verwijderen (recht op vergetelheid) of -beperken in termen van verwerking en gebruik (recht op beperking van verwerking) -bezwaar willen maken tegen de verwerking (recht op bezwaar) -dan wel gegevens willen meenemen naar een andere organisatie (recht op dataportabiliteit) (bijvoorbeeld door een mailtje te sturen naar de secretaris c.q. penningmeester) …maken onderdeel uit van ons schriftelijke privacy beleid. We hebben met andere woorden vastgesteld dat deze rechten kunnen worden gehonoreerd en onze leden hierop gewezen.</a:t>
            </a:r>
            <a:endParaRPr b="0" cap="none" i="0" strike="noStrike" sz="1600" u="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